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32" r:id="rId5"/>
    <p:sldMasterId id="2147484134" r:id="rId6"/>
    <p:sldMasterId id="2147484562" r:id="rId7"/>
    <p:sldMasterId id="2147484485" r:id="rId8"/>
  </p:sldMasterIdLst>
  <p:notesMasterIdLst>
    <p:notesMasterId r:id="rId48"/>
  </p:notesMasterIdLst>
  <p:sldIdLst>
    <p:sldId id="256" r:id="rId9"/>
    <p:sldId id="257" r:id="rId10"/>
    <p:sldId id="304" r:id="rId11"/>
    <p:sldId id="305" r:id="rId12"/>
    <p:sldId id="306" r:id="rId13"/>
    <p:sldId id="307" r:id="rId14"/>
    <p:sldId id="308" r:id="rId15"/>
    <p:sldId id="309" r:id="rId16"/>
    <p:sldId id="310" r:id="rId17"/>
    <p:sldId id="311" r:id="rId18"/>
    <p:sldId id="312" r:id="rId19"/>
    <p:sldId id="313" r:id="rId20"/>
    <p:sldId id="314" r:id="rId21"/>
    <p:sldId id="315" r:id="rId22"/>
    <p:sldId id="316" r:id="rId23"/>
    <p:sldId id="317" r:id="rId24"/>
    <p:sldId id="318" r:id="rId25"/>
    <p:sldId id="319" r:id="rId26"/>
    <p:sldId id="320" r:id="rId27"/>
    <p:sldId id="321" r:id="rId28"/>
    <p:sldId id="322" r:id="rId29"/>
    <p:sldId id="323" r:id="rId30"/>
    <p:sldId id="324" r:id="rId31"/>
    <p:sldId id="325" r:id="rId32"/>
    <p:sldId id="326" r:id="rId33"/>
    <p:sldId id="327" r:id="rId34"/>
    <p:sldId id="328" r:id="rId35"/>
    <p:sldId id="270" r:id="rId36"/>
    <p:sldId id="329" r:id="rId37"/>
    <p:sldId id="330" r:id="rId38"/>
    <p:sldId id="331" r:id="rId39"/>
    <p:sldId id="332" r:id="rId40"/>
    <p:sldId id="333" r:id="rId41"/>
    <p:sldId id="334" r:id="rId42"/>
    <p:sldId id="335" r:id="rId43"/>
    <p:sldId id="336" r:id="rId44"/>
    <p:sldId id="337" r:id="rId45"/>
    <p:sldId id="338" r:id="rId46"/>
    <p:sldId id="339"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6" autoAdjust="0"/>
    <p:restoredTop sz="93837" autoAdjust="0"/>
  </p:normalViewPr>
  <p:slideViewPr>
    <p:cSldViewPr snapToGrid="0">
      <p:cViewPr varScale="1">
        <p:scale>
          <a:sx n="58" d="100"/>
          <a:sy n="58" d="100"/>
        </p:scale>
        <p:origin x="84" y="90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90" d="100"/>
          <a:sy n="90" d="100"/>
        </p:scale>
        <p:origin x="2112" y="-94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e, Jim" userId="7127c883-d7dc-4b94-9dbd-b5d26c63f792" providerId="ADAL" clId="{D3B68701-762D-4741-9A64-05B945E22165}"/>
    <pc:docChg chg="modSld">
      <pc:chgData name="Dee, Jim" userId="7127c883-d7dc-4b94-9dbd-b5d26c63f792" providerId="ADAL" clId="{D3B68701-762D-4741-9A64-05B945E22165}" dt="2020-06-30T18:44:14.477" v="68" actId="20577"/>
      <pc:docMkLst>
        <pc:docMk/>
      </pc:docMkLst>
      <pc:sldChg chg="modSp">
        <pc:chgData name="Dee, Jim" userId="7127c883-d7dc-4b94-9dbd-b5d26c63f792" providerId="ADAL" clId="{D3B68701-762D-4741-9A64-05B945E22165}" dt="2020-06-30T18:44:14.477" v="68" actId="20577"/>
        <pc:sldMkLst>
          <pc:docMk/>
          <pc:sldMk cId="3344430373" sldId="270"/>
        </pc:sldMkLst>
        <pc:spChg chg="mod">
          <ac:chgData name="Dee, Jim" userId="7127c883-d7dc-4b94-9dbd-b5d26c63f792" providerId="ADAL" clId="{D3B68701-762D-4741-9A64-05B945E22165}" dt="2020-06-30T18:44:14.477" v="68" actId="20577"/>
          <ac:spMkLst>
            <pc:docMk/>
            <pc:sldMk cId="3344430373" sldId="270"/>
            <ac:spMk id="6" creationId="{EFC00D0F-F6EF-4519-953D-C5684A6C9A97}"/>
          </ac:spMkLst>
        </pc:spChg>
      </pc:sldChg>
    </pc:docChg>
  </pc:docChgLst>
  <pc:docChgLst>
    <pc:chgData name="Dee, Jim" userId="7127c883-d7dc-4b94-9dbd-b5d26c63f792" providerId="ADAL" clId="{CB9B2929-7DAA-4E7E-AC86-9960B328AF61}"/>
    <pc:docChg chg="undo custSel addSld delSld modSld sldOrd delMainMaster">
      <pc:chgData name="Dee, Jim" userId="7127c883-d7dc-4b94-9dbd-b5d26c63f792" providerId="ADAL" clId="{CB9B2929-7DAA-4E7E-AC86-9960B328AF61}" dt="2020-06-01T15:29:40.750" v="1110"/>
      <pc:docMkLst>
        <pc:docMk/>
      </pc:docMkLst>
      <pc:sldChg chg="modSp modNotesTx">
        <pc:chgData name="Dee, Jim" userId="7127c883-d7dc-4b94-9dbd-b5d26c63f792" providerId="ADAL" clId="{CB9B2929-7DAA-4E7E-AC86-9960B328AF61}" dt="2020-06-01T15:29:20.571" v="1107" actId="6549"/>
        <pc:sldMkLst>
          <pc:docMk/>
          <pc:sldMk cId="2748325465" sldId="256"/>
        </pc:sldMkLst>
        <pc:spChg chg="mod">
          <ac:chgData name="Dee, Jim" userId="7127c883-d7dc-4b94-9dbd-b5d26c63f792" providerId="ADAL" clId="{CB9B2929-7DAA-4E7E-AC86-9960B328AF61}" dt="2020-06-01T15:29:20.571" v="1107" actId="6549"/>
          <ac:spMkLst>
            <pc:docMk/>
            <pc:sldMk cId="2748325465" sldId="256"/>
            <ac:spMk id="6" creationId="{C6D06874-0668-4CE3-8ED4-15DE0566F04D}"/>
          </ac:spMkLst>
        </pc:spChg>
      </pc:sldChg>
      <pc:sldChg chg="modSp ord">
        <pc:chgData name="Dee, Jim" userId="7127c883-d7dc-4b94-9dbd-b5d26c63f792" providerId="ADAL" clId="{CB9B2929-7DAA-4E7E-AC86-9960B328AF61}" dt="2020-05-16T03:30:44.582" v="1053" actId="313"/>
        <pc:sldMkLst>
          <pc:docMk/>
          <pc:sldMk cId="1862336442" sldId="257"/>
        </pc:sldMkLst>
        <pc:spChg chg="mod">
          <ac:chgData name="Dee, Jim" userId="7127c883-d7dc-4b94-9dbd-b5d26c63f792" providerId="ADAL" clId="{CB9B2929-7DAA-4E7E-AC86-9960B328AF61}" dt="2020-05-16T03:30:44.582" v="1053" actId="313"/>
          <ac:spMkLst>
            <pc:docMk/>
            <pc:sldMk cId="1862336442" sldId="257"/>
            <ac:spMk id="5" creationId="{15B51C9C-2BA6-421F-B37B-C1AB665D289B}"/>
          </ac:spMkLst>
        </pc:spChg>
      </pc:sldChg>
      <pc:sldChg chg="del">
        <pc:chgData name="Dee, Jim" userId="7127c883-d7dc-4b94-9dbd-b5d26c63f792" providerId="ADAL" clId="{CB9B2929-7DAA-4E7E-AC86-9960B328AF61}" dt="2020-05-16T03:22:19.424" v="813" actId="2696"/>
        <pc:sldMkLst>
          <pc:docMk/>
          <pc:sldMk cId="4275721678" sldId="258"/>
        </pc:sldMkLst>
      </pc:sldChg>
      <pc:sldChg chg="delSp modSp">
        <pc:chgData name="Dee, Jim" userId="7127c883-d7dc-4b94-9dbd-b5d26c63f792" providerId="ADAL" clId="{CB9B2929-7DAA-4E7E-AC86-9960B328AF61}" dt="2020-06-01T15:29:40.750" v="1110"/>
        <pc:sldMkLst>
          <pc:docMk/>
          <pc:sldMk cId="3344430373" sldId="270"/>
        </pc:sldMkLst>
        <pc:spChg chg="del mod">
          <ac:chgData name="Dee, Jim" userId="7127c883-d7dc-4b94-9dbd-b5d26c63f792" providerId="ADAL" clId="{CB9B2929-7DAA-4E7E-AC86-9960B328AF61}" dt="2020-06-01T15:29:40.750" v="1110"/>
          <ac:spMkLst>
            <pc:docMk/>
            <pc:sldMk cId="3344430373" sldId="270"/>
            <ac:spMk id="4" creationId="{9A1E79DE-68F7-4FAA-AA49-F113D621CC55}"/>
          </ac:spMkLst>
        </pc:spChg>
        <pc:spChg chg="mod">
          <ac:chgData name="Dee, Jim" userId="7127c883-d7dc-4b94-9dbd-b5d26c63f792" providerId="ADAL" clId="{CB9B2929-7DAA-4E7E-AC86-9960B328AF61}" dt="2020-05-16T03:21:30.298" v="803" actId="20577"/>
          <ac:spMkLst>
            <pc:docMk/>
            <pc:sldMk cId="3344430373" sldId="270"/>
            <ac:spMk id="5" creationId="{10A9CFA1-DF05-48EA-BF32-D6901BB5F4FF}"/>
          </ac:spMkLst>
        </pc:spChg>
      </pc:sldChg>
      <pc:sldChg chg="del">
        <pc:chgData name="Dee, Jim" userId="7127c883-d7dc-4b94-9dbd-b5d26c63f792" providerId="ADAL" clId="{CB9B2929-7DAA-4E7E-AC86-9960B328AF61}" dt="2020-05-16T03:22:15.882" v="812" actId="2696"/>
        <pc:sldMkLst>
          <pc:docMk/>
          <pc:sldMk cId="1091280058" sldId="271"/>
        </pc:sldMkLst>
      </pc:sldChg>
      <pc:sldChg chg="del">
        <pc:chgData name="Dee, Jim" userId="7127c883-d7dc-4b94-9dbd-b5d26c63f792" providerId="ADAL" clId="{CB9B2929-7DAA-4E7E-AC86-9960B328AF61}" dt="2020-05-16T03:22:05.225" v="811" actId="2696"/>
        <pc:sldMkLst>
          <pc:docMk/>
          <pc:sldMk cId="922048834" sldId="272"/>
        </pc:sldMkLst>
      </pc:sldChg>
      <pc:sldChg chg="del">
        <pc:chgData name="Dee, Jim" userId="7127c883-d7dc-4b94-9dbd-b5d26c63f792" providerId="ADAL" clId="{CB9B2929-7DAA-4E7E-AC86-9960B328AF61}" dt="2020-05-16T03:21:59.921" v="810" actId="2696"/>
        <pc:sldMkLst>
          <pc:docMk/>
          <pc:sldMk cId="400210453" sldId="273"/>
        </pc:sldMkLst>
      </pc:sldChg>
      <pc:sldChg chg="del">
        <pc:chgData name="Dee, Jim" userId="7127c883-d7dc-4b94-9dbd-b5d26c63f792" providerId="ADAL" clId="{CB9B2929-7DAA-4E7E-AC86-9960B328AF61}" dt="2020-05-16T03:21:55.987" v="809" actId="2696"/>
        <pc:sldMkLst>
          <pc:docMk/>
          <pc:sldMk cId="3702057194" sldId="274"/>
        </pc:sldMkLst>
      </pc:sldChg>
      <pc:sldChg chg="delSp modSp del">
        <pc:chgData name="Dee, Jim" userId="7127c883-d7dc-4b94-9dbd-b5d26c63f792" providerId="ADAL" clId="{CB9B2929-7DAA-4E7E-AC86-9960B328AF61}" dt="2020-05-16T02:49:22.138" v="59" actId="2696"/>
        <pc:sldMkLst>
          <pc:docMk/>
          <pc:sldMk cId="2242721238" sldId="288"/>
        </pc:sldMkLst>
        <pc:spChg chg="del">
          <ac:chgData name="Dee, Jim" userId="7127c883-d7dc-4b94-9dbd-b5d26c63f792" providerId="ADAL" clId="{CB9B2929-7DAA-4E7E-AC86-9960B328AF61}" dt="2020-05-16T02:47:38.321" v="44" actId="478"/>
          <ac:spMkLst>
            <pc:docMk/>
            <pc:sldMk cId="2242721238" sldId="288"/>
            <ac:spMk id="3" creationId="{B5AB06AA-35D9-4CBB-8306-67B1A1025461}"/>
          </ac:spMkLst>
        </pc:spChg>
        <pc:spChg chg="mod">
          <ac:chgData name="Dee, Jim" userId="7127c883-d7dc-4b94-9dbd-b5d26c63f792" providerId="ADAL" clId="{CB9B2929-7DAA-4E7E-AC86-9960B328AF61}" dt="2020-05-16T02:47:45.004" v="46" actId="1076"/>
          <ac:spMkLst>
            <pc:docMk/>
            <pc:sldMk cId="2242721238" sldId="288"/>
            <ac:spMk id="4" creationId="{00000000-0000-0000-0000-000000000000}"/>
          </ac:spMkLst>
        </pc:spChg>
      </pc:sldChg>
      <pc:sldChg chg="delSp del">
        <pc:chgData name="Dee, Jim" userId="7127c883-d7dc-4b94-9dbd-b5d26c63f792" providerId="ADAL" clId="{CB9B2929-7DAA-4E7E-AC86-9960B328AF61}" dt="2020-05-16T02:52:03.088" v="107" actId="2696"/>
        <pc:sldMkLst>
          <pc:docMk/>
          <pc:sldMk cId="2945056633" sldId="289"/>
        </pc:sldMkLst>
        <pc:spChg chg="del">
          <ac:chgData name="Dee, Jim" userId="7127c883-d7dc-4b94-9dbd-b5d26c63f792" providerId="ADAL" clId="{CB9B2929-7DAA-4E7E-AC86-9960B328AF61}" dt="2020-05-16T02:50:43.634" v="102" actId="478"/>
          <ac:spMkLst>
            <pc:docMk/>
            <pc:sldMk cId="2945056633" sldId="289"/>
            <ac:spMk id="3" creationId="{AF10E3A7-8B5A-4057-998E-D72D66FF3144}"/>
          </ac:spMkLst>
        </pc:spChg>
      </pc:sldChg>
      <pc:sldChg chg="modSp add del">
        <pc:chgData name="Dee, Jim" userId="7127c883-d7dc-4b94-9dbd-b5d26c63f792" providerId="ADAL" clId="{CB9B2929-7DAA-4E7E-AC86-9960B328AF61}" dt="2020-05-16T02:55:32.823" v="161" actId="2696"/>
        <pc:sldMkLst>
          <pc:docMk/>
          <pc:sldMk cId="4149084859" sldId="290"/>
        </pc:sldMkLst>
        <pc:spChg chg="mod">
          <ac:chgData name="Dee, Jim" userId="7127c883-d7dc-4b94-9dbd-b5d26c63f792" providerId="ADAL" clId="{CB9B2929-7DAA-4E7E-AC86-9960B328AF61}" dt="2020-05-16T02:52:55.558" v="110" actId="14100"/>
          <ac:spMkLst>
            <pc:docMk/>
            <pc:sldMk cId="4149084859" sldId="290"/>
            <ac:spMk id="3" creationId="{00000000-0000-0000-0000-000000000000}"/>
          </ac:spMkLst>
        </pc:spChg>
        <pc:picChg chg="mod">
          <ac:chgData name="Dee, Jim" userId="7127c883-d7dc-4b94-9dbd-b5d26c63f792" providerId="ADAL" clId="{CB9B2929-7DAA-4E7E-AC86-9960B328AF61}" dt="2020-05-16T02:55:01.553" v="156" actId="1076"/>
          <ac:picMkLst>
            <pc:docMk/>
            <pc:sldMk cId="4149084859" sldId="290"/>
            <ac:picMk id="5" creationId="{00000000-0000-0000-0000-000000000000}"/>
          </ac:picMkLst>
        </pc:picChg>
      </pc:sldChg>
      <pc:sldChg chg="del">
        <pc:chgData name="Dee, Jim" userId="7127c883-d7dc-4b94-9dbd-b5d26c63f792" providerId="ADAL" clId="{CB9B2929-7DAA-4E7E-AC86-9960B328AF61}" dt="2020-05-16T02:58:40.111" v="278" actId="2696"/>
        <pc:sldMkLst>
          <pc:docMk/>
          <pc:sldMk cId="219530034" sldId="291"/>
        </pc:sldMkLst>
      </pc:sldChg>
      <pc:sldChg chg="del">
        <pc:chgData name="Dee, Jim" userId="7127c883-d7dc-4b94-9dbd-b5d26c63f792" providerId="ADAL" clId="{CB9B2929-7DAA-4E7E-AC86-9960B328AF61}" dt="2020-05-16T02:59:42.196" v="315" actId="2696"/>
        <pc:sldMkLst>
          <pc:docMk/>
          <pc:sldMk cId="3522416094" sldId="292"/>
        </pc:sldMkLst>
      </pc:sldChg>
      <pc:sldChg chg="del">
        <pc:chgData name="Dee, Jim" userId="7127c883-d7dc-4b94-9dbd-b5d26c63f792" providerId="ADAL" clId="{CB9B2929-7DAA-4E7E-AC86-9960B328AF61}" dt="2020-05-16T03:00:28.805" v="348" actId="2696"/>
        <pc:sldMkLst>
          <pc:docMk/>
          <pc:sldMk cId="3873287138" sldId="293"/>
        </pc:sldMkLst>
      </pc:sldChg>
      <pc:sldChg chg="delSp del">
        <pc:chgData name="Dee, Jim" userId="7127c883-d7dc-4b94-9dbd-b5d26c63f792" providerId="ADAL" clId="{CB9B2929-7DAA-4E7E-AC86-9960B328AF61}" dt="2020-05-16T03:04:37.235" v="396" actId="2696"/>
        <pc:sldMkLst>
          <pc:docMk/>
          <pc:sldMk cId="3202301389" sldId="294"/>
        </pc:sldMkLst>
        <pc:spChg chg="del">
          <ac:chgData name="Dee, Jim" userId="7127c883-d7dc-4b94-9dbd-b5d26c63f792" providerId="ADAL" clId="{CB9B2929-7DAA-4E7E-AC86-9960B328AF61}" dt="2020-05-16T03:02:56.936" v="389" actId="478"/>
          <ac:spMkLst>
            <pc:docMk/>
            <pc:sldMk cId="3202301389" sldId="294"/>
            <ac:spMk id="3" creationId="{5AB49CC5-DA29-45EA-87A6-9E9477EB6BDE}"/>
          </ac:spMkLst>
        </pc:spChg>
      </pc:sldChg>
      <pc:sldChg chg="delSp del">
        <pc:chgData name="Dee, Jim" userId="7127c883-d7dc-4b94-9dbd-b5d26c63f792" providerId="ADAL" clId="{CB9B2929-7DAA-4E7E-AC86-9960B328AF61}" dt="2020-05-16T03:06:30.718" v="450" actId="2696"/>
        <pc:sldMkLst>
          <pc:docMk/>
          <pc:sldMk cId="1424486084" sldId="295"/>
        </pc:sldMkLst>
        <pc:spChg chg="del">
          <ac:chgData name="Dee, Jim" userId="7127c883-d7dc-4b94-9dbd-b5d26c63f792" providerId="ADAL" clId="{CB9B2929-7DAA-4E7E-AC86-9960B328AF61}" dt="2020-05-16T03:05:27.150" v="445" actId="478"/>
          <ac:spMkLst>
            <pc:docMk/>
            <pc:sldMk cId="1424486084" sldId="295"/>
            <ac:spMk id="3" creationId="{68F54F7C-3B1B-4898-801A-5DDF460E5B71}"/>
          </ac:spMkLst>
        </pc:spChg>
      </pc:sldChg>
      <pc:sldChg chg="del">
        <pc:chgData name="Dee, Jim" userId="7127c883-d7dc-4b94-9dbd-b5d26c63f792" providerId="ADAL" clId="{CB9B2929-7DAA-4E7E-AC86-9960B328AF61}" dt="2020-05-16T03:07:42.569" v="493" actId="2696"/>
        <pc:sldMkLst>
          <pc:docMk/>
          <pc:sldMk cId="4267656832" sldId="296"/>
        </pc:sldMkLst>
      </pc:sldChg>
      <pc:sldChg chg="del">
        <pc:chgData name="Dee, Jim" userId="7127c883-d7dc-4b94-9dbd-b5d26c63f792" providerId="ADAL" clId="{CB9B2929-7DAA-4E7E-AC86-9960B328AF61}" dt="2020-05-16T03:10:23.075" v="569" actId="2696"/>
        <pc:sldMkLst>
          <pc:docMk/>
          <pc:sldMk cId="1436794411" sldId="297"/>
        </pc:sldMkLst>
      </pc:sldChg>
      <pc:sldChg chg="delSp del">
        <pc:chgData name="Dee, Jim" userId="7127c883-d7dc-4b94-9dbd-b5d26c63f792" providerId="ADAL" clId="{CB9B2929-7DAA-4E7E-AC86-9960B328AF61}" dt="2020-05-16T03:16:04.095" v="634" actId="2696"/>
        <pc:sldMkLst>
          <pc:docMk/>
          <pc:sldMk cId="2950799558" sldId="298"/>
        </pc:sldMkLst>
        <pc:spChg chg="del">
          <ac:chgData name="Dee, Jim" userId="7127c883-d7dc-4b94-9dbd-b5d26c63f792" providerId="ADAL" clId="{CB9B2929-7DAA-4E7E-AC86-9960B328AF61}" dt="2020-05-16T03:10:31.858" v="570" actId="478"/>
          <ac:spMkLst>
            <pc:docMk/>
            <pc:sldMk cId="2950799558" sldId="298"/>
            <ac:spMk id="7" creationId="{DC301A01-AAD3-459D-98FD-A7AFF936B6FA}"/>
          </ac:spMkLst>
        </pc:spChg>
      </pc:sldChg>
      <pc:sldChg chg="del">
        <pc:chgData name="Dee, Jim" userId="7127c883-d7dc-4b94-9dbd-b5d26c63f792" providerId="ADAL" clId="{CB9B2929-7DAA-4E7E-AC86-9960B328AF61}" dt="2020-05-16T03:17:15.278" v="672" actId="2696"/>
        <pc:sldMkLst>
          <pc:docMk/>
          <pc:sldMk cId="2563721124" sldId="299"/>
        </pc:sldMkLst>
      </pc:sldChg>
      <pc:sldChg chg="modSp del">
        <pc:chgData name="Dee, Jim" userId="7127c883-d7dc-4b94-9dbd-b5d26c63f792" providerId="ADAL" clId="{CB9B2929-7DAA-4E7E-AC86-9960B328AF61}" dt="2020-05-16T03:19:11.282" v="736" actId="2696"/>
        <pc:sldMkLst>
          <pc:docMk/>
          <pc:sldMk cId="2806423212" sldId="300"/>
        </pc:sldMkLst>
        <pc:picChg chg="mod">
          <ac:chgData name="Dee, Jim" userId="7127c883-d7dc-4b94-9dbd-b5d26c63f792" providerId="ADAL" clId="{CB9B2929-7DAA-4E7E-AC86-9960B328AF61}" dt="2020-05-16T03:17:26.450" v="673" actId="1076"/>
          <ac:picMkLst>
            <pc:docMk/>
            <pc:sldMk cId="2806423212" sldId="300"/>
            <ac:picMk id="5" creationId="{A88C241E-4A5C-46A7-8FEB-B4C88B881416}"/>
          </ac:picMkLst>
        </pc:picChg>
      </pc:sldChg>
      <pc:sldChg chg="del">
        <pc:chgData name="Dee, Jim" userId="7127c883-d7dc-4b94-9dbd-b5d26c63f792" providerId="ADAL" clId="{CB9B2929-7DAA-4E7E-AC86-9960B328AF61}" dt="2020-05-16T03:20:47.894" v="763" actId="2696"/>
        <pc:sldMkLst>
          <pc:docMk/>
          <pc:sldMk cId="2601916758" sldId="301"/>
        </pc:sldMkLst>
      </pc:sldChg>
      <pc:sldChg chg="del">
        <pc:chgData name="Dee, Jim" userId="7127c883-d7dc-4b94-9dbd-b5d26c63f792" providerId="ADAL" clId="{CB9B2929-7DAA-4E7E-AC86-9960B328AF61}" dt="2020-05-16T03:22:26.720" v="814" actId="2696"/>
        <pc:sldMkLst>
          <pc:docMk/>
          <pc:sldMk cId="833909197" sldId="302"/>
        </pc:sldMkLst>
      </pc:sldChg>
      <pc:sldChg chg="del">
        <pc:chgData name="Dee, Jim" userId="7127c883-d7dc-4b94-9dbd-b5d26c63f792" providerId="ADAL" clId="{CB9B2929-7DAA-4E7E-AC86-9960B328AF61}" dt="2020-05-16T03:27:39.743" v="1020" actId="2696"/>
        <pc:sldMkLst>
          <pc:docMk/>
          <pc:sldMk cId="2870791470" sldId="303"/>
        </pc:sldMkLst>
      </pc:sldChg>
      <pc:sldChg chg="modSp">
        <pc:chgData name="Dee, Jim" userId="7127c883-d7dc-4b94-9dbd-b5d26c63f792" providerId="ADAL" clId="{CB9B2929-7DAA-4E7E-AC86-9960B328AF61}" dt="2020-05-16T03:30:46.014" v="1054" actId="313"/>
        <pc:sldMkLst>
          <pc:docMk/>
          <pc:sldMk cId="4176906473" sldId="304"/>
        </pc:sldMkLst>
        <pc:spChg chg="mod">
          <ac:chgData name="Dee, Jim" userId="7127c883-d7dc-4b94-9dbd-b5d26c63f792" providerId="ADAL" clId="{CB9B2929-7DAA-4E7E-AC86-9960B328AF61}" dt="2020-05-16T03:30:46.014" v="1054" actId="313"/>
          <ac:spMkLst>
            <pc:docMk/>
            <pc:sldMk cId="4176906473" sldId="304"/>
            <ac:spMk id="2" creationId="{0572BA04-533F-4272-A408-F175CED5DF05}"/>
          </ac:spMkLst>
        </pc:spChg>
        <pc:spChg chg="mod">
          <ac:chgData name="Dee, Jim" userId="7127c883-d7dc-4b94-9dbd-b5d26c63f792" providerId="ADAL" clId="{CB9B2929-7DAA-4E7E-AC86-9960B328AF61}" dt="2020-05-16T03:27:57.616" v="1033" actId="20577"/>
          <ac:spMkLst>
            <pc:docMk/>
            <pc:sldMk cId="4176906473" sldId="304"/>
            <ac:spMk id="3" creationId="{FDCB03BA-CE87-4205-8B76-06D4121F7AA1}"/>
          </ac:spMkLst>
        </pc:spChg>
      </pc:sldChg>
      <pc:sldChg chg="modSp">
        <pc:chgData name="Dee, Jim" userId="7127c883-d7dc-4b94-9dbd-b5d26c63f792" providerId="ADAL" clId="{CB9B2929-7DAA-4E7E-AC86-9960B328AF61}" dt="2020-05-16T03:30:47.983" v="1055" actId="313"/>
        <pc:sldMkLst>
          <pc:docMk/>
          <pc:sldMk cId="3096619616" sldId="305"/>
        </pc:sldMkLst>
        <pc:spChg chg="mod">
          <ac:chgData name="Dee, Jim" userId="7127c883-d7dc-4b94-9dbd-b5d26c63f792" providerId="ADAL" clId="{CB9B2929-7DAA-4E7E-AC86-9960B328AF61}" dt="2020-05-16T03:30:47.983" v="1055" actId="313"/>
          <ac:spMkLst>
            <pc:docMk/>
            <pc:sldMk cId="3096619616" sldId="305"/>
            <ac:spMk id="2" creationId="{E6100006-697B-42F0-A863-92FE67D9FFC1}"/>
          </ac:spMkLst>
        </pc:spChg>
      </pc:sldChg>
      <pc:sldChg chg="modSp">
        <pc:chgData name="Dee, Jim" userId="7127c883-d7dc-4b94-9dbd-b5d26c63f792" providerId="ADAL" clId="{CB9B2929-7DAA-4E7E-AC86-9960B328AF61}" dt="2020-05-16T03:33:05.961" v="1066" actId="20577"/>
        <pc:sldMkLst>
          <pc:docMk/>
          <pc:sldMk cId="1929096407" sldId="306"/>
        </pc:sldMkLst>
        <pc:spChg chg="mod">
          <ac:chgData name="Dee, Jim" userId="7127c883-d7dc-4b94-9dbd-b5d26c63f792" providerId="ADAL" clId="{CB9B2929-7DAA-4E7E-AC86-9960B328AF61}" dt="2020-05-16T03:33:05.961" v="1066" actId="20577"/>
          <ac:spMkLst>
            <pc:docMk/>
            <pc:sldMk cId="1929096407" sldId="306"/>
            <ac:spMk id="3" creationId="{FC6609C6-B66F-44C2-84E8-C2AFF5665761}"/>
          </ac:spMkLst>
        </pc:spChg>
      </pc:sldChg>
      <pc:sldChg chg="modSp modNotes modNotesTx">
        <pc:chgData name="Dee, Jim" userId="7127c883-d7dc-4b94-9dbd-b5d26c63f792" providerId="ADAL" clId="{CB9B2929-7DAA-4E7E-AC86-9960B328AF61}" dt="2020-05-16T03:35:02.015" v="1090" actId="313"/>
        <pc:sldMkLst>
          <pc:docMk/>
          <pc:sldMk cId="792817275" sldId="307"/>
        </pc:sldMkLst>
        <pc:spChg chg="mod">
          <ac:chgData name="Dee, Jim" userId="7127c883-d7dc-4b94-9dbd-b5d26c63f792" providerId="ADAL" clId="{CB9B2929-7DAA-4E7E-AC86-9960B328AF61}" dt="2020-05-16T03:29:06.864" v="1038" actId="313"/>
          <ac:spMkLst>
            <pc:docMk/>
            <pc:sldMk cId="792817275" sldId="307"/>
            <ac:spMk id="3" creationId="{0047FBB1-B14C-42FD-A8FF-112A94918D38}"/>
          </ac:spMkLst>
        </pc:spChg>
        <pc:spChg chg="mod">
          <ac:chgData name="Dee, Jim" userId="7127c883-d7dc-4b94-9dbd-b5d26c63f792" providerId="ADAL" clId="{CB9B2929-7DAA-4E7E-AC86-9960B328AF61}" dt="2020-05-16T03:29:08.781" v="1039" actId="313"/>
          <ac:spMkLst>
            <pc:docMk/>
            <pc:sldMk cId="792817275" sldId="307"/>
            <ac:spMk id="6" creationId="{74EAB62A-252D-4C3A-9D4E-58EAC9C6F91E}"/>
          </ac:spMkLst>
        </pc:spChg>
      </pc:sldChg>
      <pc:sldChg chg="modSp">
        <pc:chgData name="Dee, Jim" userId="7127c883-d7dc-4b94-9dbd-b5d26c63f792" providerId="ADAL" clId="{CB9B2929-7DAA-4E7E-AC86-9960B328AF61}" dt="2020-05-16T03:35:07.052" v="1091" actId="313"/>
        <pc:sldMkLst>
          <pc:docMk/>
          <pc:sldMk cId="2352073523" sldId="308"/>
        </pc:sldMkLst>
        <pc:spChg chg="mod">
          <ac:chgData name="Dee, Jim" userId="7127c883-d7dc-4b94-9dbd-b5d26c63f792" providerId="ADAL" clId="{CB9B2929-7DAA-4E7E-AC86-9960B328AF61}" dt="2020-05-16T03:35:07.052" v="1091" actId="313"/>
          <ac:spMkLst>
            <pc:docMk/>
            <pc:sldMk cId="2352073523" sldId="308"/>
            <ac:spMk id="13" creationId="{68A29ACC-3C18-455C-B085-591859902E5C}"/>
          </ac:spMkLst>
        </pc:spChg>
      </pc:sldChg>
      <pc:sldChg chg="modSp modNotesTx">
        <pc:chgData name="Dee, Jim" userId="7127c883-d7dc-4b94-9dbd-b5d26c63f792" providerId="ADAL" clId="{CB9B2929-7DAA-4E7E-AC86-9960B328AF61}" dt="2020-05-16T03:35:16.349" v="1093" actId="313"/>
        <pc:sldMkLst>
          <pc:docMk/>
          <pc:sldMk cId="2116862453" sldId="309"/>
        </pc:sldMkLst>
        <pc:spChg chg="mod">
          <ac:chgData name="Dee, Jim" userId="7127c883-d7dc-4b94-9dbd-b5d26c63f792" providerId="ADAL" clId="{CB9B2929-7DAA-4E7E-AC86-9960B328AF61}" dt="2020-05-16T03:35:11.603" v="1092" actId="313"/>
          <ac:spMkLst>
            <pc:docMk/>
            <pc:sldMk cId="2116862453" sldId="309"/>
            <ac:spMk id="13" creationId="{85D4CA2C-5279-4831-891F-CFE4958DE636}"/>
          </ac:spMkLst>
        </pc:spChg>
      </pc:sldChg>
      <pc:sldChg chg="modNotesTx">
        <pc:chgData name="Dee, Jim" userId="7127c883-d7dc-4b94-9dbd-b5d26c63f792" providerId="ADAL" clId="{CB9B2929-7DAA-4E7E-AC86-9960B328AF61}" dt="2020-05-16T03:35:19.856" v="1095" actId="313"/>
        <pc:sldMkLst>
          <pc:docMk/>
          <pc:sldMk cId="2397649849" sldId="310"/>
        </pc:sldMkLst>
      </pc:sldChg>
      <pc:sldChg chg="modSp">
        <pc:chgData name="Dee, Jim" userId="7127c883-d7dc-4b94-9dbd-b5d26c63f792" providerId="ADAL" clId="{CB9B2929-7DAA-4E7E-AC86-9960B328AF61}" dt="2020-05-16T03:35:25.889" v="1097" actId="313"/>
        <pc:sldMkLst>
          <pc:docMk/>
          <pc:sldMk cId="3099400282" sldId="311"/>
        </pc:sldMkLst>
        <pc:spChg chg="mod">
          <ac:chgData name="Dee, Jim" userId="7127c883-d7dc-4b94-9dbd-b5d26c63f792" providerId="ADAL" clId="{CB9B2929-7DAA-4E7E-AC86-9960B328AF61}" dt="2020-05-16T03:35:25.889" v="1097" actId="313"/>
          <ac:spMkLst>
            <pc:docMk/>
            <pc:sldMk cId="3099400282" sldId="311"/>
            <ac:spMk id="2" creationId="{7F0EC75E-835E-4F35-9A50-C8BC0FB3DAC9}"/>
          </ac:spMkLst>
        </pc:spChg>
      </pc:sldChg>
      <pc:sldChg chg="modSp modNotesTx">
        <pc:chgData name="Dee, Jim" userId="7127c883-d7dc-4b94-9dbd-b5d26c63f792" providerId="ADAL" clId="{CB9B2929-7DAA-4E7E-AC86-9960B328AF61}" dt="2020-05-16T03:35:32.658" v="1101" actId="313"/>
        <pc:sldMkLst>
          <pc:docMk/>
          <pc:sldMk cId="3234400598" sldId="312"/>
        </pc:sldMkLst>
        <pc:spChg chg="mod">
          <ac:chgData name="Dee, Jim" userId="7127c883-d7dc-4b94-9dbd-b5d26c63f792" providerId="ADAL" clId="{CB9B2929-7DAA-4E7E-AC86-9960B328AF61}" dt="2020-05-16T03:35:27.675" v="1098" actId="313"/>
          <ac:spMkLst>
            <pc:docMk/>
            <pc:sldMk cId="3234400598" sldId="312"/>
            <ac:spMk id="2" creationId="{581A42A5-E64A-43C6-8226-9E8094063424}"/>
          </ac:spMkLst>
        </pc:spChg>
        <pc:spChg chg="mod">
          <ac:chgData name="Dee, Jim" userId="7127c883-d7dc-4b94-9dbd-b5d26c63f792" providerId="ADAL" clId="{CB9B2929-7DAA-4E7E-AC86-9960B328AF61}" dt="2020-05-16T03:35:29.823" v="1099" actId="313"/>
          <ac:spMkLst>
            <pc:docMk/>
            <pc:sldMk cId="3234400598" sldId="312"/>
            <ac:spMk id="6" creationId="{51DEB853-D6B0-41AC-A33A-0CE0D11925A6}"/>
          </ac:spMkLst>
        </pc:spChg>
      </pc:sldChg>
      <pc:sldChg chg="modSp">
        <pc:chgData name="Dee, Jim" userId="7127c883-d7dc-4b94-9dbd-b5d26c63f792" providerId="ADAL" clId="{CB9B2929-7DAA-4E7E-AC86-9960B328AF61}" dt="2020-05-16T03:35:35.014" v="1102" actId="313"/>
        <pc:sldMkLst>
          <pc:docMk/>
          <pc:sldMk cId="947452890" sldId="313"/>
        </pc:sldMkLst>
        <pc:spChg chg="mod">
          <ac:chgData name="Dee, Jim" userId="7127c883-d7dc-4b94-9dbd-b5d26c63f792" providerId="ADAL" clId="{CB9B2929-7DAA-4E7E-AC86-9960B328AF61}" dt="2020-05-16T03:35:35.014" v="1102" actId="313"/>
          <ac:spMkLst>
            <pc:docMk/>
            <pc:sldMk cId="947452890" sldId="313"/>
            <ac:spMk id="2" creationId="{6BAFE70C-ED3A-45C8-8658-793DA10BE4CD}"/>
          </ac:spMkLst>
        </pc:spChg>
      </pc:sldChg>
      <pc:sldChg chg="modSp">
        <pc:chgData name="Dee, Jim" userId="7127c883-d7dc-4b94-9dbd-b5d26c63f792" providerId="ADAL" clId="{CB9B2929-7DAA-4E7E-AC86-9960B328AF61}" dt="2020-05-16T03:29:24.607" v="1043" actId="313"/>
        <pc:sldMkLst>
          <pc:docMk/>
          <pc:sldMk cId="442455416" sldId="314"/>
        </pc:sldMkLst>
        <pc:spChg chg="mod">
          <ac:chgData name="Dee, Jim" userId="7127c883-d7dc-4b94-9dbd-b5d26c63f792" providerId="ADAL" clId="{CB9B2929-7DAA-4E7E-AC86-9960B328AF61}" dt="2020-05-16T03:29:24.607" v="1043" actId="313"/>
          <ac:spMkLst>
            <pc:docMk/>
            <pc:sldMk cId="442455416" sldId="314"/>
            <ac:spMk id="13" creationId="{6B710E56-A1AC-4FE5-82AC-5DE52EFAF357}"/>
          </ac:spMkLst>
        </pc:spChg>
      </pc:sldChg>
      <pc:sldChg chg="addSp modSp add modNotes">
        <pc:chgData name="Dee, Jim" userId="7127c883-d7dc-4b94-9dbd-b5d26c63f792" providerId="ADAL" clId="{CB9B2929-7DAA-4E7E-AC86-9960B328AF61}" dt="2020-05-16T03:29:25.499" v="1044" actId="313"/>
        <pc:sldMkLst>
          <pc:docMk/>
          <pc:sldMk cId="4213429267" sldId="315"/>
        </pc:sldMkLst>
        <pc:spChg chg="mod">
          <ac:chgData name="Dee, Jim" userId="7127c883-d7dc-4b94-9dbd-b5d26c63f792" providerId="ADAL" clId="{CB9B2929-7DAA-4E7E-AC86-9960B328AF61}" dt="2020-05-16T02:49:15.512" v="58" actId="20577"/>
          <ac:spMkLst>
            <pc:docMk/>
            <pc:sldMk cId="4213429267" sldId="315"/>
            <ac:spMk id="2" creationId="{2A675100-7151-48A6-84EE-C6FF78E3A03D}"/>
          </ac:spMkLst>
        </pc:spChg>
        <pc:spChg chg="add mod">
          <ac:chgData name="Dee, Jim" userId="7127c883-d7dc-4b94-9dbd-b5d26c63f792" providerId="ADAL" clId="{CB9B2929-7DAA-4E7E-AC86-9960B328AF61}" dt="2020-05-16T02:48:05.984" v="48" actId="1076"/>
          <ac:spMkLst>
            <pc:docMk/>
            <pc:sldMk cId="4213429267" sldId="315"/>
            <ac:spMk id="5" creationId="{3E623718-DBB6-47D2-A0D3-7835875879A5}"/>
          </ac:spMkLst>
        </pc:spChg>
        <pc:spChg chg="add mod">
          <ac:chgData name="Dee, Jim" userId="7127c883-d7dc-4b94-9dbd-b5d26c63f792" providerId="ADAL" clId="{CB9B2929-7DAA-4E7E-AC86-9960B328AF61}" dt="2020-05-16T03:29:25.499" v="1044" actId="313"/>
          <ac:spMkLst>
            <pc:docMk/>
            <pc:sldMk cId="4213429267" sldId="315"/>
            <ac:spMk id="13" creationId="{03D7CA60-D41D-4428-980D-CA7BBF5787DD}"/>
          </ac:spMkLst>
        </pc:spChg>
        <pc:spChg chg="add mod">
          <ac:chgData name="Dee, Jim" userId="7127c883-d7dc-4b94-9dbd-b5d26c63f792" providerId="ADAL" clId="{CB9B2929-7DAA-4E7E-AC86-9960B328AF61}" dt="2020-05-16T02:48:05.984" v="48" actId="1076"/>
          <ac:spMkLst>
            <pc:docMk/>
            <pc:sldMk cId="4213429267" sldId="315"/>
            <ac:spMk id="21" creationId="{ADF16875-CBDC-4329-B7DA-D2811A21311A}"/>
          </ac:spMkLst>
        </pc:spChg>
        <pc:spChg chg="add mod">
          <ac:chgData name="Dee, Jim" userId="7127c883-d7dc-4b94-9dbd-b5d26c63f792" providerId="ADAL" clId="{CB9B2929-7DAA-4E7E-AC86-9960B328AF61}" dt="2020-05-16T02:48:05.984" v="48" actId="1076"/>
          <ac:spMkLst>
            <pc:docMk/>
            <pc:sldMk cId="4213429267" sldId="315"/>
            <ac:spMk id="30" creationId="{F890C7DB-862D-4097-BC92-E35D43091555}"/>
          </ac:spMkLst>
        </pc:spChg>
        <pc:spChg chg="add mod">
          <ac:chgData name="Dee, Jim" userId="7127c883-d7dc-4b94-9dbd-b5d26c63f792" providerId="ADAL" clId="{CB9B2929-7DAA-4E7E-AC86-9960B328AF61}" dt="2020-05-16T02:48:05.984" v="48" actId="1076"/>
          <ac:spMkLst>
            <pc:docMk/>
            <pc:sldMk cId="4213429267" sldId="315"/>
            <ac:spMk id="31" creationId="{30A80580-B280-4677-9BE7-83F09FBA9CBE}"/>
          </ac:spMkLst>
        </pc:spChg>
        <pc:cxnChg chg="add mod">
          <ac:chgData name="Dee, Jim" userId="7127c883-d7dc-4b94-9dbd-b5d26c63f792" providerId="ADAL" clId="{CB9B2929-7DAA-4E7E-AC86-9960B328AF61}" dt="2020-05-16T02:48:05.984" v="48" actId="1076"/>
          <ac:cxnSpMkLst>
            <pc:docMk/>
            <pc:sldMk cId="4213429267" sldId="315"/>
            <ac:cxnSpMk id="3" creationId="{F7F748BD-1FA4-4359-BA90-6019DAC431A2}"/>
          </ac:cxnSpMkLst>
        </pc:cxnChg>
        <pc:cxnChg chg="add mod">
          <ac:chgData name="Dee, Jim" userId="7127c883-d7dc-4b94-9dbd-b5d26c63f792" providerId="ADAL" clId="{CB9B2929-7DAA-4E7E-AC86-9960B328AF61}" dt="2020-05-16T02:48:05.984" v="48" actId="1076"/>
          <ac:cxnSpMkLst>
            <pc:docMk/>
            <pc:sldMk cId="4213429267" sldId="315"/>
            <ac:cxnSpMk id="4" creationId="{ED618359-3BA8-42BF-96F9-FD174480EC47}"/>
          </ac:cxnSpMkLst>
        </pc:cxnChg>
        <pc:cxnChg chg="add mod">
          <ac:chgData name="Dee, Jim" userId="7127c883-d7dc-4b94-9dbd-b5d26c63f792" providerId="ADAL" clId="{CB9B2929-7DAA-4E7E-AC86-9960B328AF61}" dt="2020-05-16T02:48:05.984" v="48" actId="1076"/>
          <ac:cxnSpMkLst>
            <pc:docMk/>
            <pc:sldMk cId="4213429267" sldId="315"/>
            <ac:cxnSpMk id="6" creationId="{9C1158F8-55CB-40D0-9DDF-9698EAE0A83D}"/>
          </ac:cxnSpMkLst>
        </pc:cxnChg>
        <pc:cxnChg chg="add mod">
          <ac:chgData name="Dee, Jim" userId="7127c883-d7dc-4b94-9dbd-b5d26c63f792" providerId="ADAL" clId="{CB9B2929-7DAA-4E7E-AC86-9960B328AF61}" dt="2020-05-16T02:48:05.984" v="48" actId="1076"/>
          <ac:cxnSpMkLst>
            <pc:docMk/>
            <pc:sldMk cId="4213429267" sldId="315"/>
            <ac:cxnSpMk id="7" creationId="{3BFA1541-D940-4468-AAF6-6924CEFD88CC}"/>
          </ac:cxnSpMkLst>
        </pc:cxnChg>
        <pc:cxnChg chg="add mod">
          <ac:chgData name="Dee, Jim" userId="7127c883-d7dc-4b94-9dbd-b5d26c63f792" providerId="ADAL" clId="{CB9B2929-7DAA-4E7E-AC86-9960B328AF61}" dt="2020-05-16T02:48:05.984" v="48" actId="1076"/>
          <ac:cxnSpMkLst>
            <pc:docMk/>
            <pc:sldMk cId="4213429267" sldId="315"/>
            <ac:cxnSpMk id="8" creationId="{5FFB72A9-19CF-4BA9-AD5B-BF0235F523B6}"/>
          </ac:cxnSpMkLst>
        </pc:cxnChg>
        <pc:cxnChg chg="add mod">
          <ac:chgData name="Dee, Jim" userId="7127c883-d7dc-4b94-9dbd-b5d26c63f792" providerId="ADAL" clId="{CB9B2929-7DAA-4E7E-AC86-9960B328AF61}" dt="2020-05-16T02:48:05.984" v="48" actId="1076"/>
          <ac:cxnSpMkLst>
            <pc:docMk/>
            <pc:sldMk cId="4213429267" sldId="315"/>
            <ac:cxnSpMk id="9" creationId="{73EB72B7-45EF-42E6-8980-8883F2657C51}"/>
          </ac:cxnSpMkLst>
        </pc:cxnChg>
        <pc:cxnChg chg="add mod">
          <ac:chgData name="Dee, Jim" userId="7127c883-d7dc-4b94-9dbd-b5d26c63f792" providerId="ADAL" clId="{CB9B2929-7DAA-4E7E-AC86-9960B328AF61}" dt="2020-05-16T02:48:05.984" v="48" actId="1076"/>
          <ac:cxnSpMkLst>
            <pc:docMk/>
            <pc:sldMk cId="4213429267" sldId="315"/>
            <ac:cxnSpMk id="10" creationId="{2CE702B6-0DED-48DE-BC9E-86A9AD9D111D}"/>
          </ac:cxnSpMkLst>
        </pc:cxnChg>
        <pc:cxnChg chg="add mod">
          <ac:chgData name="Dee, Jim" userId="7127c883-d7dc-4b94-9dbd-b5d26c63f792" providerId="ADAL" clId="{CB9B2929-7DAA-4E7E-AC86-9960B328AF61}" dt="2020-05-16T02:48:05.984" v="48" actId="1076"/>
          <ac:cxnSpMkLst>
            <pc:docMk/>
            <pc:sldMk cId="4213429267" sldId="315"/>
            <ac:cxnSpMk id="11" creationId="{AEFD4487-7B4B-4170-8F62-F1B1600C85E3}"/>
          </ac:cxnSpMkLst>
        </pc:cxnChg>
        <pc:cxnChg chg="add mod">
          <ac:chgData name="Dee, Jim" userId="7127c883-d7dc-4b94-9dbd-b5d26c63f792" providerId="ADAL" clId="{CB9B2929-7DAA-4E7E-AC86-9960B328AF61}" dt="2020-05-16T02:48:05.984" v="48" actId="1076"/>
          <ac:cxnSpMkLst>
            <pc:docMk/>
            <pc:sldMk cId="4213429267" sldId="315"/>
            <ac:cxnSpMk id="12" creationId="{496316C3-3B75-4C33-8181-2A30AD0B462A}"/>
          </ac:cxnSpMkLst>
        </pc:cxnChg>
        <pc:cxnChg chg="add mod">
          <ac:chgData name="Dee, Jim" userId="7127c883-d7dc-4b94-9dbd-b5d26c63f792" providerId="ADAL" clId="{CB9B2929-7DAA-4E7E-AC86-9960B328AF61}" dt="2020-05-16T02:48:05.984" v="48" actId="1076"/>
          <ac:cxnSpMkLst>
            <pc:docMk/>
            <pc:sldMk cId="4213429267" sldId="315"/>
            <ac:cxnSpMk id="14" creationId="{81664E06-15FA-4618-BD12-3B268BC64E38}"/>
          </ac:cxnSpMkLst>
        </pc:cxnChg>
        <pc:cxnChg chg="add mod">
          <ac:chgData name="Dee, Jim" userId="7127c883-d7dc-4b94-9dbd-b5d26c63f792" providerId="ADAL" clId="{CB9B2929-7DAA-4E7E-AC86-9960B328AF61}" dt="2020-05-16T02:48:05.984" v="48" actId="1076"/>
          <ac:cxnSpMkLst>
            <pc:docMk/>
            <pc:sldMk cId="4213429267" sldId="315"/>
            <ac:cxnSpMk id="15" creationId="{F5E4FBFF-AEA7-498D-B6AF-74EC4B332B53}"/>
          </ac:cxnSpMkLst>
        </pc:cxnChg>
        <pc:cxnChg chg="add mod">
          <ac:chgData name="Dee, Jim" userId="7127c883-d7dc-4b94-9dbd-b5d26c63f792" providerId="ADAL" clId="{CB9B2929-7DAA-4E7E-AC86-9960B328AF61}" dt="2020-05-16T02:48:05.984" v="48" actId="1076"/>
          <ac:cxnSpMkLst>
            <pc:docMk/>
            <pc:sldMk cId="4213429267" sldId="315"/>
            <ac:cxnSpMk id="16" creationId="{43D17CAB-A5E5-406E-9DD4-A80C616F3A86}"/>
          </ac:cxnSpMkLst>
        </pc:cxnChg>
        <pc:cxnChg chg="add mod">
          <ac:chgData name="Dee, Jim" userId="7127c883-d7dc-4b94-9dbd-b5d26c63f792" providerId="ADAL" clId="{CB9B2929-7DAA-4E7E-AC86-9960B328AF61}" dt="2020-05-16T02:48:05.984" v="48" actId="1076"/>
          <ac:cxnSpMkLst>
            <pc:docMk/>
            <pc:sldMk cId="4213429267" sldId="315"/>
            <ac:cxnSpMk id="17" creationId="{766FAE2C-34DE-4156-AEFB-B5B1170A826D}"/>
          </ac:cxnSpMkLst>
        </pc:cxnChg>
        <pc:cxnChg chg="add mod">
          <ac:chgData name="Dee, Jim" userId="7127c883-d7dc-4b94-9dbd-b5d26c63f792" providerId="ADAL" clId="{CB9B2929-7DAA-4E7E-AC86-9960B328AF61}" dt="2020-05-16T02:48:05.984" v="48" actId="1076"/>
          <ac:cxnSpMkLst>
            <pc:docMk/>
            <pc:sldMk cId="4213429267" sldId="315"/>
            <ac:cxnSpMk id="18" creationId="{7D7AFF0F-9224-4FD0-8DD1-99649A44DCF3}"/>
          </ac:cxnSpMkLst>
        </pc:cxnChg>
        <pc:cxnChg chg="add mod">
          <ac:chgData name="Dee, Jim" userId="7127c883-d7dc-4b94-9dbd-b5d26c63f792" providerId="ADAL" clId="{CB9B2929-7DAA-4E7E-AC86-9960B328AF61}" dt="2020-05-16T02:48:05.984" v="48" actId="1076"/>
          <ac:cxnSpMkLst>
            <pc:docMk/>
            <pc:sldMk cId="4213429267" sldId="315"/>
            <ac:cxnSpMk id="19" creationId="{EA521D18-63AE-40BC-BFDE-56E9A6D55342}"/>
          </ac:cxnSpMkLst>
        </pc:cxnChg>
        <pc:cxnChg chg="add mod">
          <ac:chgData name="Dee, Jim" userId="7127c883-d7dc-4b94-9dbd-b5d26c63f792" providerId="ADAL" clId="{CB9B2929-7DAA-4E7E-AC86-9960B328AF61}" dt="2020-05-16T02:48:05.984" v="48" actId="1076"/>
          <ac:cxnSpMkLst>
            <pc:docMk/>
            <pc:sldMk cId="4213429267" sldId="315"/>
            <ac:cxnSpMk id="20" creationId="{1CEE3B64-6FFB-42A4-9C72-18D9EA560844}"/>
          </ac:cxnSpMkLst>
        </pc:cxnChg>
        <pc:cxnChg chg="add mod">
          <ac:chgData name="Dee, Jim" userId="7127c883-d7dc-4b94-9dbd-b5d26c63f792" providerId="ADAL" clId="{CB9B2929-7DAA-4E7E-AC86-9960B328AF61}" dt="2020-05-16T02:48:05.984" v="48" actId="1076"/>
          <ac:cxnSpMkLst>
            <pc:docMk/>
            <pc:sldMk cId="4213429267" sldId="315"/>
            <ac:cxnSpMk id="22" creationId="{6C19615A-C37E-4E61-A204-B3AE34C0B1C0}"/>
          </ac:cxnSpMkLst>
        </pc:cxnChg>
        <pc:cxnChg chg="add mod">
          <ac:chgData name="Dee, Jim" userId="7127c883-d7dc-4b94-9dbd-b5d26c63f792" providerId="ADAL" clId="{CB9B2929-7DAA-4E7E-AC86-9960B328AF61}" dt="2020-05-16T02:48:05.984" v="48" actId="1076"/>
          <ac:cxnSpMkLst>
            <pc:docMk/>
            <pc:sldMk cId="4213429267" sldId="315"/>
            <ac:cxnSpMk id="23" creationId="{D982A8D6-394B-4B3C-8A51-31727E57BEC1}"/>
          </ac:cxnSpMkLst>
        </pc:cxnChg>
        <pc:cxnChg chg="add mod">
          <ac:chgData name="Dee, Jim" userId="7127c883-d7dc-4b94-9dbd-b5d26c63f792" providerId="ADAL" clId="{CB9B2929-7DAA-4E7E-AC86-9960B328AF61}" dt="2020-05-16T02:48:05.984" v="48" actId="1076"/>
          <ac:cxnSpMkLst>
            <pc:docMk/>
            <pc:sldMk cId="4213429267" sldId="315"/>
            <ac:cxnSpMk id="24" creationId="{ABF66AB5-7BAC-4A4C-A523-481D904ED0FC}"/>
          </ac:cxnSpMkLst>
        </pc:cxnChg>
        <pc:cxnChg chg="add mod">
          <ac:chgData name="Dee, Jim" userId="7127c883-d7dc-4b94-9dbd-b5d26c63f792" providerId="ADAL" clId="{CB9B2929-7DAA-4E7E-AC86-9960B328AF61}" dt="2020-05-16T02:48:05.984" v="48" actId="1076"/>
          <ac:cxnSpMkLst>
            <pc:docMk/>
            <pc:sldMk cId="4213429267" sldId="315"/>
            <ac:cxnSpMk id="25" creationId="{9FB36373-4EDE-4BAF-BEB6-7CE2734758E7}"/>
          </ac:cxnSpMkLst>
        </pc:cxnChg>
        <pc:cxnChg chg="add mod">
          <ac:chgData name="Dee, Jim" userId="7127c883-d7dc-4b94-9dbd-b5d26c63f792" providerId="ADAL" clId="{CB9B2929-7DAA-4E7E-AC86-9960B328AF61}" dt="2020-05-16T02:48:05.984" v="48" actId="1076"/>
          <ac:cxnSpMkLst>
            <pc:docMk/>
            <pc:sldMk cId="4213429267" sldId="315"/>
            <ac:cxnSpMk id="26" creationId="{F6C0DF77-CC67-40F9-8FB1-D57107A9A499}"/>
          </ac:cxnSpMkLst>
        </pc:cxnChg>
        <pc:cxnChg chg="add mod">
          <ac:chgData name="Dee, Jim" userId="7127c883-d7dc-4b94-9dbd-b5d26c63f792" providerId="ADAL" clId="{CB9B2929-7DAA-4E7E-AC86-9960B328AF61}" dt="2020-05-16T02:48:05.984" v="48" actId="1076"/>
          <ac:cxnSpMkLst>
            <pc:docMk/>
            <pc:sldMk cId="4213429267" sldId="315"/>
            <ac:cxnSpMk id="27" creationId="{8D0EE6DA-BC42-4A43-AF69-E374C03C00DE}"/>
          </ac:cxnSpMkLst>
        </pc:cxnChg>
        <pc:cxnChg chg="add mod">
          <ac:chgData name="Dee, Jim" userId="7127c883-d7dc-4b94-9dbd-b5d26c63f792" providerId="ADAL" clId="{CB9B2929-7DAA-4E7E-AC86-9960B328AF61}" dt="2020-05-16T02:48:05.984" v="48" actId="1076"/>
          <ac:cxnSpMkLst>
            <pc:docMk/>
            <pc:sldMk cId="4213429267" sldId="315"/>
            <ac:cxnSpMk id="28" creationId="{48B605A0-CBB9-4117-96D9-4D7033C2C6C3}"/>
          </ac:cxnSpMkLst>
        </pc:cxnChg>
        <pc:cxnChg chg="add mod">
          <ac:chgData name="Dee, Jim" userId="7127c883-d7dc-4b94-9dbd-b5d26c63f792" providerId="ADAL" clId="{CB9B2929-7DAA-4E7E-AC86-9960B328AF61}" dt="2020-05-16T02:48:05.984" v="48" actId="1076"/>
          <ac:cxnSpMkLst>
            <pc:docMk/>
            <pc:sldMk cId="4213429267" sldId="315"/>
            <ac:cxnSpMk id="29" creationId="{99540BD2-CE25-4A8D-A5C4-30EC51B76BBB}"/>
          </ac:cxnSpMkLst>
        </pc:cxnChg>
      </pc:sldChg>
      <pc:sldChg chg="addSp modSp add modNotes modNotesTx">
        <pc:chgData name="Dee, Jim" userId="7127c883-d7dc-4b94-9dbd-b5d26c63f792" providerId="ADAL" clId="{CB9B2929-7DAA-4E7E-AC86-9960B328AF61}" dt="2020-05-16T03:36:02.289" v="1103" actId="313"/>
        <pc:sldMkLst>
          <pc:docMk/>
          <pc:sldMk cId="757891319" sldId="316"/>
        </pc:sldMkLst>
        <pc:spChg chg="mod">
          <ac:chgData name="Dee, Jim" userId="7127c883-d7dc-4b94-9dbd-b5d26c63f792" providerId="ADAL" clId="{CB9B2929-7DAA-4E7E-AC86-9960B328AF61}" dt="2020-05-16T02:50:33.837" v="101" actId="20577"/>
          <ac:spMkLst>
            <pc:docMk/>
            <pc:sldMk cId="757891319" sldId="316"/>
            <ac:spMk id="2" creationId="{600F56E0-BE6A-4E15-B0DF-E994D9DECB26}"/>
          </ac:spMkLst>
        </pc:spChg>
        <pc:spChg chg="add mod">
          <ac:chgData name="Dee, Jim" userId="7127c883-d7dc-4b94-9dbd-b5d26c63f792" providerId="ADAL" clId="{CB9B2929-7DAA-4E7E-AC86-9960B328AF61}" dt="2020-05-16T02:51:03.762" v="104" actId="1076"/>
          <ac:spMkLst>
            <pc:docMk/>
            <pc:sldMk cId="757891319" sldId="316"/>
            <ac:spMk id="5" creationId="{87031888-3FB4-48CB-A8C4-3F95C75D9D86}"/>
          </ac:spMkLst>
        </pc:spChg>
        <pc:spChg chg="add mod">
          <ac:chgData name="Dee, Jim" userId="7127c883-d7dc-4b94-9dbd-b5d26c63f792" providerId="ADAL" clId="{CB9B2929-7DAA-4E7E-AC86-9960B328AF61}" dt="2020-05-16T03:29:26.438" v="1045" actId="313"/>
          <ac:spMkLst>
            <pc:docMk/>
            <pc:sldMk cId="757891319" sldId="316"/>
            <ac:spMk id="11" creationId="{3CBBA1D3-92E1-49ED-969C-8C0958B7242E}"/>
          </ac:spMkLst>
        </pc:spChg>
        <pc:spChg chg="add mod">
          <ac:chgData name="Dee, Jim" userId="7127c883-d7dc-4b94-9dbd-b5d26c63f792" providerId="ADAL" clId="{CB9B2929-7DAA-4E7E-AC86-9960B328AF61}" dt="2020-05-16T02:51:03.762" v="104" actId="1076"/>
          <ac:spMkLst>
            <pc:docMk/>
            <pc:sldMk cId="757891319" sldId="316"/>
            <ac:spMk id="12" creationId="{50A0325D-FC5C-4E11-BCF9-A4687D5D8672}"/>
          </ac:spMkLst>
        </pc:spChg>
        <pc:spChg chg="add mod">
          <ac:chgData name="Dee, Jim" userId="7127c883-d7dc-4b94-9dbd-b5d26c63f792" providerId="ADAL" clId="{CB9B2929-7DAA-4E7E-AC86-9960B328AF61}" dt="2020-05-16T02:51:03.762" v="104" actId="1076"/>
          <ac:spMkLst>
            <pc:docMk/>
            <pc:sldMk cId="757891319" sldId="316"/>
            <ac:spMk id="19" creationId="{CB823393-09C3-42E5-96E0-A2590C8F4192}"/>
          </ac:spMkLst>
        </pc:spChg>
        <pc:spChg chg="add mod">
          <ac:chgData name="Dee, Jim" userId="7127c883-d7dc-4b94-9dbd-b5d26c63f792" providerId="ADAL" clId="{CB9B2929-7DAA-4E7E-AC86-9960B328AF61}" dt="2020-05-16T02:51:03.762" v="104" actId="1076"/>
          <ac:spMkLst>
            <pc:docMk/>
            <pc:sldMk cId="757891319" sldId="316"/>
            <ac:spMk id="20" creationId="{4B8643D8-1BB0-460E-B061-AB3BBD84620E}"/>
          </ac:spMkLst>
        </pc:spChg>
        <pc:cxnChg chg="add mod">
          <ac:chgData name="Dee, Jim" userId="7127c883-d7dc-4b94-9dbd-b5d26c63f792" providerId="ADAL" clId="{CB9B2929-7DAA-4E7E-AC86-9960B328AF61}" dt="2020-05-16T02:51:03.762" v="104" actId="1076"/>
          <ac:cxnSpMkLst>
            <pc:docMk/>
            <pc:sldMk cId="757891319" sldId="316"/>
            <ac:cxnSpMk id="3" creationId="{E34EF616-0814-4970-B39C-EFDC46425965}"/>
          </ac:cxnSpMkLst>
        </pc:cxnChg>
        <pc:cxnChg chg="add mod">
          <ac:chgData name="Dee, Jim" userId="7127c883-d7dc-4b94-9dbd-b5d26c63f792" providerId="ADAL" clId="{CB9B2929-7DAA-4E7E-AC86-9960B328AF61}" dt="2020-05-16T02:51:03.762" v="104" actId="1076"/>
          <ac:cxnSpMkLst>
            <pc:docMk/>
            <pc:sldMk cId="757891319" sldId="316"/>
            <ac:cxnSpMk id="4" creationId="{5BD5AC0F-99D6-4D03-B558-920831CDEF31}"/>
          </ac:cxnSpMkLst>
        </pc:cxnChg>
        <pc:cxnChg chg="add mod">
          <ac:chgData name="Dee, Jim" userId="7127c883-d7dc-4b94-9dbd-b5d26c63f792" providerId="ADAL" clId="{CB9B2929-7DAA-4E7E-AC86-9960B328AF61}" dt="2020-05-16T02:51:03.762" v="104" actId="1076"/>
          <ac:cxnSpMkLst>
            <pc:docMk/>
            <pc:sldMk cId="757891319" sldId="316"/>
            <ac:cxnSpMk id="6" creationId="{450F407F-A4E7-4D46-B37E-7269BD5ADA21}"/>
          </ac:cxnSpMkLst>
        </pc:cxnChg>
        <pc:cxnChg chg="add mod">
          <ac:chgData name="Dee, Jim" userId="7127c883-d7dc-4b94-9dbd-b5d26c63f792" providerId="ADAL" clId="{CB9B2929-7DAA-4E7E-AC86-9960B328AF61}" dt="2020-05-16T02:51:03.762" v="104" actId="1076"/>
          <ac:cxnSpMkLst>
            <pc:docMk/>
            <pc:sldMk cId="757891319" sldId="316"/>
            <ac:cxnSpMk id="7" creationId="{A81A4DF9-901F-48D2-9117-0766958FB564}"/>
          </ac:cxnSpMkLst>
        </pc:cxnChg>
        <pc:cxnChg chg="add mod">
          <ac:chgData name="Dee, Jim" userId="7127c883-d7dc-4b94-9dbd-b5d26c63f792" providerId="ADAL" clId="{CB9B2929-7DAA-4E7E-AC86-9960B328AF61}" dt="2020-05-16T02:51:03.762" v="104" actId="1076"/>
          <ac:cxnSpMkLst>
            <pc:docMk/>
            <pc:sldMk cId="757891319" sldId="316"/>
            <ac:cxnSpMk id="8" creationId="{F58A227C-CAE1-40EE-B0FF-C3DBDCAC7F3A}"/>
          </ac:cxnSpMkLst>
        </pc:cxnChg>
        <pc:cxnChg chg="add mod">
          <ac:chgData name="Dee, Jim" userId="7127c883-d7dc-4b94-9dbd-b5d26c63f792" providerId="ADAL" clId="{CB9B2929-7DAA-4E7E-AC86-9960B328AF61}" dt="2020-05-16T02:51:03.762" v="104" actId="1076"/>
          <ac:cxnSpMkLst>
            <pc:docMk/>
            <pc:sldMk cId="757891319" sldId="316"/>
            <ac:cxnSpMk id="9" creationId="{504422EE-932D-4C21-BF71-89A904DF6265}"/>
          </ac:cxnSpMkLst>
        </pc:cxnChg>
        <pc:cxnChg chg="add mod">
          <ac:chgData name="Dee, Jim" userId="7127c883-d7dc-4b94-9dbd-b5d26c63f792" providerId="ADAL" clId="{CB9B2929-7DAA-4E7E-AC86-9960B328AF61}" dt="2020-05-16T02:51:03.762" v="104" actId="1076"/>
          <ac:cxnSpMkLst>
            <pc:docMk/>
            <pc:sldMk cId="757891319" sldId="316"/>
            <ac:cxnSpMk id="10" creationId="{E88CB6A0-91DE-472D-AF89-F8022F0256F6}"/>
          </ac:cxnSpMkLst>
        </pc:cxnChg>
        <pc:cxnChg chg="add mod">
          <ac:chgData name="Dee, Jim" userId="7127c883-d7dc-4b94-9dbd-b5d26c63f792" providerId="ADAL" clId="{CB9B2929-7DAA-4E7E-AC86-9960B328AF61}" dt="2020-05-16T02:51:03.762" v="104" actId="1076"/>
          <ac:cxnSpMkLst>
            <pc:docMk/>
            <pc:sldMk cId="757891319" sldId="316"/>
            <ac:cxnSpMk id="13" creationId="{4EB338E1-F376-4890-BFFE-6D1CA65B1E78}"/>
          </ac:cxnSpMkLst>
        </pc:cxnChg>
        <pc:cxnChg chg="add mod">
          <ac:chgData name="Dee, Jim" userId="7127c883-d7dc-4b94-9dbd-b5d26c63f792" providerId="ADAL" clId="{CB9B2929-7DAA-4E7E-AC86-9960B328AF61}" dt="2020-05-16T02:51:03.762" v="104" actId="1076"/>
          <ac:cxnSpMkLst>
            <pc:docMk/>
            <pc:sldMk cId="757891319" sldId="316"/>
            <ac:cxnSpMk id="14" creationId="{ECB29440-5B74-4608-9808-4486C0E43B40}"/>
          </ac:cxnSpMkLst>
        </pc:cxnChg>
        <pc:cxnChg chg="add mod">
          <ac:chgData name="Dee, Jim" userId="7127c883-d7dc-4b94-9dbd-b5d26c63f792" providerId="ADAL" clId="{CB9B2929-7DAA-4E7E-AC86-9960B328AF61}" dt="2020-05-16T02:51:03.762" v="104" actId="1076"/>
          <ac:cxnSpMkLst>
            <pc:docMk/>
            <pc:sldMk cId="757891319" sldId="316"/>
            <ac:cxnSpMk id="15" creationId="{267DE060-73D1-4487-B18B-8C58C86F4B3D}"/>
          </ac:cxnSpMkLst>
        </pc:cxnChg>
        <pc:cxnChg chg="add mod">
          <ac:chgData name="Dee, Jim" userId="7127c883-d7dc-4b94-9dbd-b5d26c63f792" providerId="ADAL" clId="{CB9B2929-7DAA-4E7E-AC86-9960B328AF61}" dt="2020-05-16T02:51:03.762" v="104" actId="1076"/>
          <ac:cxnSpMkLst>
            <pc:docMk/>
            <pc:sldMk cId="757891319" sldId="316"/>
            <ac:cxnSpMk id="16" creationId="{8CA6E2AD-2EB8-4956-A0E0-A37B2042F230}"/>
          </ac:cxnSpMkLst>
        </pc:cxnChg>
        <pc:cxnChg chg="add mod">
          <ac:chgData name="Dee, Jim" userId="7127c883-d7dc-4b94-9dbd-b5d26c63f792" providerId="ADAL" clId="{CB9B2929-7DAA-4E7E-AC86-9960B328AF61}" dt="2020-05-16T02:51:03.762" v="104" actId="1076"/>
          <ac:cxnSpMkLst>
            <pc:docMk/>
            <pc:sldMk cId="757891319" sldId="316"/>
            <ac:cxnSpMk id="17" creationId="{6C898319-2397-48C2-82D3-7D87F501980C}"/>
          </ac:cxnSpMkLst>
        </pc:cxnChg>
        <pc:cxnChg chg="add mod">
          <ac:chgData name="Dee, Jim" userId="7127c883-d7dc-4b94-9dbd-b5d26c63f792" providerId="ADAL" clId="{CB9B2929-7DAA-4E7E-AC86-9960B328AF61}" dt="2020-05-16T02:51:03.762" v="104" actId="1076"/>
          <ac:cxnSpMkLst>
            <pc:docMk/>
            <pc:sldMk cId="757891319" sldId="316"/>
            <ac:cxnSpMk id="18" creationId="{234FFD4B-A6B7-4092-A479-74ACED3FBB6A}"/>
          </ac:cxnSpMkLst>
        </pc:cxnChg>
        <pc:cxnChg chg="add mod">
          <ac:chgData name="Dee, Jim" userId="7127c883-d7dc-4b94-9dbd-b5d26c63f792" providerId="ADAL" clId="{CB9B2929-7DAA-4E7E-AC86-9960B328AF61}" dt="2020-05-16T02:51:03.762" v="104" actId="1076"/>
          <ac:cxnSpMkLst>
            <pc:docMk/>
            <pc:sldMk cId="757891319" sldId="316"/>
            <ac:cxnSpMk id="21" creationId="{1DBC7EA7-1553-4BBE-89B8-299382F6A9E0}"/>
          </ac:cxnSpMkLst>
        </pc:cxnChg>
        <pc:cxnChg chg="add mod">
          <ac:chgData name="Dee, Jim" userId="7127c883-d7dc-4b94-9dbd-b5d26c63f792" providerId="ADAL" clId="{CB9B2929-7DAA-4E7E-AC86-9960B328AF61}" dt="2020-05-16T02:51:03.762" v="104" actId="1076"/>
          <ac:cxnSpMkLst>
            <pc:docMk/>
            <pc:sldMk cId="757891319" sldId="316"/>
            <ac:cxnSpMk id="22" creationId="{34BD81D5-660D-470E-A748-870481D19E30}"/>
          </ac:cxnSpMkLst>
        </pc:cxnChg>
        <pc:cxnChg chg="add mod">
          <ac:chgData name="Dee, Jim" userId="7127c883-d7dc-4b94-9dbd-b5d26c63f792" providerId="ADAL" clId="{CB9B2929-7DAA-4E7E-AC86-9960B328AF61}" dt="2020-05-16T02:51:03.762" v="104" actId="1076"/>
          <ac:cxnSpMkLst>
            <pc:docMk/>
            <pc:sldMk cId="757891319" sldId="316"/>
            <ac:cxnSpMk id="23" creationId="{42F89658-455D-4FCE-8251-03237BF5EEF0}"/>
          </ac:cxnSpMkLst>
        </pc:cxnChg>
        <pc:cxnChg chg="add mod">
          <ac:chgData name="Dee, Jim" userId="7127c883-d7dc-4b94-9dbd-b5d26c63f792" providerId="ADAL" clId="{CB9B2929-7DAA-4E7E-AC86-9960B328AF61}" dt="2020-05-16T02:51:03.762" v="104" actId="1076"/>
          <ac:cxnSpMkLst>
            <pc:docMk/>
            <pc:sldMk cId="757891319" sldId="316"/>
            <ac:cxnSpMk id="24" creationId="{A178BD28-1738-4A7B-9DBE-DBADA4A95688}"/>
          </ac:cxnSpMkLst>
        </pc:cxnChg>
        <pc:cxnChg chg="add mod">
          <ac:chgData name="Dee, Jim" userId="7127c883-d7dc-4b94-9dbd-b5d26c63f792" providerId="ADAL" clId="{CB9B2929-7DAA-4E7E-AC86-9960B328AF61}" dt="2020-05-16T02:51:03.762" v="104" actId="1076"/>
          <ac:cxnSpMkLst>
            <pc:docMk/>
            <pc:sldMk cId="757891319" sldId="316"/>
            <ac:cxnSpMk id="25" creationId="{C06A3C5C-744D-4D2B-9A95-9CF9AF402DDA}"/>
          </ac:cxnSpMkLst>
        </pc:cxnChg>
        <pc:cxnChg chg="add mod">
          <ac:chgData name="Dee, Jim" userId="7127c883-d7dc-4b94-9dbd-b5d26c63f792" providerId="ADAL" clId="{CB9B2929-7DAA-4E7E-AC86-9960B328AF61}" dt="2020-05-16T02:51:03.762" v="104" actId="1076"/>
          <ac:cxnSpMkLst>
            <pc:docMk/>
            <pc:sldMk cId="757891319" sldId="316"/>
            <ac:cxnSpMk id="26" creationId="{68D6593F-BE97-4D16-BC08-795C59D51D80}"/>
          </ac:cxnSpMkLst>
        </pc:cxnChg>
        <pc:cxnChg chg="add mod">
          <ac:chgData name="Dee, Jim" userId="7127c883-d7dc-4b94-9dbd-b5d26c63f792" providerId="ADAL" clId="{CB9B2929-7DAA-4E7E-AC86-9960B328AF61}" dt="2020-05-16T02:51:03.762" v="104" actId="1076"/>
          <ac:cxnSpMkLst>
            <pc:docMk/>
            <pc:sldMk cId="757891319" sldId="316"/>
            <ac:cxnSpMk id="27" creationId="{37DE379C-E29F-4653-992A-5B7D81BF8E5D}"/>
          </ac:cxnSpMkLst>
        </pc:cxnChg>
        <pc:cxnChg chg="add mod">
          <ac:chgData name="Dee, Jim" userId="7127c883-d7dc-4b94-9dbd-b5d26c63f792" providerId="ADAL" clId="{CB9B2929-7DAA-4E7E-AC86-9960B328AF61}" dt="2020-05-16T02:51:03.762" v="104" actId="1076"/>
          <ac:cxnSpMkLst>
            <pc:docMk/>
            <pc:sldMk cId="757891319" sldId="316"/>
            <ac:cxnSpMk id="28" creationId="{96B6BEC8-A734-4433-8576-BB1D268CAC07}"/>
          </ac:cxnSpMkLst>
        </pc:cxnChg>
      </pc:sldChg>
      <pc:sldChg chg="addSp modSp add modNotes modNotesTx">
        <pc:chgData name="Dee, Jim" userId="7127c883-d7dc-4b94-9dbd-b5d26c63f792" providerId="ADAL" clId="{CB9B2929-7DAA-4E7E-AC86-9960B328AF61}" dt="2020-05-16T03:36:27.109" v="1106" actId="313"/>
        <pc:sldMkLst>
          <pc:docMk/>
          <pc:sldMk cId="2379460290" sldId="317"/>
        </pc:sldMkLst>
        <pc:spChg chg="mod">
          <ac:chgData name="Dee, Jim" userId="7127c883-d7dc-4b94-9dbd-b5d26c63f792" providerId="ADAL" clId="{CB9B2929-7DAA-4E7E-AC86-9960B328AF61}" dt="2020-05-16T03:36:05.877" v="1104" actId="313"/>
          <ac:spMkLst>
            <pc:docMk/>
            <pc:sldMk cId="2379460290" sldId="317"/>
            <ac:spMk id="2" creationId="{50780302-354D-4C7A-9FDB-3FED48215408}"/>
          </ac:spMkLst>
        </pc:spChg>
        <pc:spChg chg="mod">
          <ac:chgData name="Dee, Jim" userId="7127c883-d7dc-4b94-9dbd-b5d26c63f792" providerId="ADAL" clId="{CB9B2929-7DAA-4E7E-AC86-9960B328AF61}" dt="2020-05-16T03:29:28.303" v="1046" actId="313"/>
          <ac:spMkLst>
            <pc:docMk/>
            <pc:sldMk cId="2379460290" sldId="317"/>
            <ac:spMk id="3" creationId="{3213A1ED-426E-461A-B67B-B39EE8D70948}"/>
          </ac:spMkLst>
        </pc:spChg>
        <pc:picChg chg="add mod">
          <ac:chgData name="Dee, Jim" userId="7127c883-d7dc-4b94-9dbd-b5d26c63f792" providerId="ADAL" clId="{CB9B2929-7DAA-4E7E-AC86-9960B328AF61}" dt="2020-05-16T02:55:15.675" v="158" actId="1076"/>
          <ac:picMkLst>
            <pc:docMk/>
            <pc:sldMk cId="2379460290" sldId="317"/>
            <ac:picMk id="4" creationId="{F56C07BC-9598-4ED9-88EF-8680A69914AB}"/>
          </ac:picMkLst>
        </pc:picChg>
      </pc:sldChg>
      <pc:sldChg chg="addSp delSp modSp add modNotes">
        <pc:chgData name="Dee, Jim" userId="7127c883-d7dc-4b94-9dbd-b5d26c63f792" providerId="ADAL" clId="{CB9B2929-7DAA-4E7E-AC86-9960B328AF61}" dt="2020-05-16T02:57:52.626" v="221" actId="20577"/>
        <pc:sldMkLst>
          <pc:docMk/>
          <pc:sldMk cId="477472493" sldId="318"/>
        </pc:sldMkLst>
        <pc:spChg chg="mod">
          <ac:chgData name="Dee, Jim" userId="7127c883-d7dc-4b94-9dbd-b5d26c63f792" providerId="ADAL" clId="{CB9B2929-7DAA-4E7E-AC86-9960B328AF61}" dt="2020-05-16T02:56:52.259" v="218"/>
          <ac:spMkLst>
            <pc:docMk/>
            <pc:sldMk cId="477472493" sldId="318"/>
            <ac:spMk id="2" creationId="{FC814F0D-CBEE-4A1B-B38B-751129C178F5}"/>
          </ac:spMkLst>
        </pc:spChg>
        <pc:spChg chg="mod">
          <ac:chgData name="Dee, Jim" userId="7127c883-d7dc-4b94-9dbd-b5d26c63f792" providerId="ADAL" clId="{CB9B2929-7DAA-4E7E-AC86-9960B328AF61}" dt="2020-05-16T02:56:21.147" v="215" actId="20577"/>
          <ac:spMkLst>
            <pc:docMk/>
            <pc:sldMk cId="477472493" sldId="318"/>
            <ac:spMk id="3" creationId="{10537DC6-284E-4265-8FFE-F6D31129CE74}"/>
          </ac:spMkLst>
        </pc:spChg>
        <pc:spChg chg="add del">
          <ac:chgData name="Dee, Jim" userId="7127c883-d7dc-4b94-9dbd-b5d26c63f792" providerId="ADAL" clId="{CB9B2929-7DAA-4E7E-AC86-9960B328AF61}" dt="2020-05-16T02:56:48.313" v="217" actId="478"/>
          <ac:spMkLst>
            <pc:docMk/>
            <pc:sldMk cId="477472493" sldId="318"/>
            <ac:spMk id="4" creationId="{6211120F-72DD-4F94-9538-22A5B09F494B}"/>
          </ac:spMkLst>
        </pc:spChg>
        <pc:picChg chg="add">
          <ac:chgData name="Dee, Jim" userId="7127c883-d7dc-4b94-9dbd-b5d26c63f792" providerId="ADAL" clId="{CB9B2929-7DAA-4E7E-AC86-9960B328AF61}" dt="2020-05-16T02:57:10.220" v="219"/>
          <ac:picMkLst>
            <pc:docMk/>
            <pc:sldMk cId="477472493" sldId="318"/>
            <ac:picMk id="5" creationId="{42674E94-D0F3-41D8-AA70-B577C9621530}"/>
          </ac:picMkLst>
        </pc:picChg>
      </pc:sldChg>
      <pc:sldChg chg="modSp add">
        <pc:chgData name="Dee, Jim" userId="7127c883-d7dc-4b94-9dbd-b5d26c63f792" providerId="ADAL" clId="{CB9B2929-7DAA-4E7E-AC86-9960B328AF61}" dt="2020-05-16T02:59:30.060" v="314"/>
        <pc:sldMkLst>
          <pc:docMk/>
          <pc:sldMk cId="2464298922" sldId="319"/>
        </pc:sldMkLst>
        <pc:spChg chg="mod">
          <ac:chgData name="Dee, Jim" userId="7127c883-d7dc-4b94-9dbd-b5d26c63f792" providerId="ADAL" clId="{CB9B2929-7DAA-4E7E-AC86-9960B328AF61}" dt="2020-05-16T02:59:30.060" v="314"/>
          <ac:spMkLst>
            <pc:docMk/>
            <pc:sldMk cId="2464298922" sldId="319"/>
            <ac:spMk id="2" creationId="{6122A652-79CC-4202-B279-230F2AABE07E}"/>
          </ac:spMkLst>
        </pc:spChg>
        <pc:spChg chg="mod">
          <ac:chgData name="Dee, Jim" userId="7127c883-d7dc-4b94-9dbd-b5d26c63f792" providerId="ADAL" clId="{CB9B2929-7DAA-4E7E-AC86-9960B328AF61}" dt="2020-05-16T02:59:16.175" v="313" actId="20577"/>
          <ac:spMkLst>
            <pc:docMk/>
            <pc:sldMk cId="2464298922" sldId="319"/>
            <ac:spMk id="3" creationId="{D985CB48-7216-4355-908D-280A74904FFF}"/>
          </ac:spMkLst>
        </pc:spChg>
      </pc:sldChg>
      <pc:sldChg chg="modSp add">
        <pc:chgData name="Dee, Jim" userId="7127c883-d7dc-4b94-9dbd-b5d26c63f792" providerId="ADAL" clId="{CB9B2929-7DAA-4E7E-AC86-9960B328AF61}" dt="2020-05-16T03:00:15.719" v="347"/>
        <pc:sldMkLst>
          <pc:docMk/>
          <pc:sldMk cId="736424300" sldId="320"/>
        </pc:sldMkLst>
        <pc:spChg chg="mod">
          <ac:chgData name="Dee, Jim" userId="7127c883-d7dc-4b94-9dbd-b5d26c63f792" providerId="ADAL" clId="{CB9B2929-7DAA-4E7E-AC86-9960B328AF61}" dt="2020-05-16T03:00:15.719" v="347"/>
          <ac:spMkLst>
            <pc:docMk/>
            <pc:sldMk cId="736424300" sldId="320"/>
            <ac:spMk id="2" creationId="{8B3075A7-66F1-40AB-A8FB-8667B02B3A6C}"/>
          </ac:spMkLst>
        </pc:spChg>
        <pc:spChg chg="mod">
          <ac:chgData name="Dee, Jim" userId="7127c883-d7dc-4b94-9dbd-b5d26c63f792" providerId="ADAL" clId="{CB9B2929-7DAA-4E7E-AC86-9960B328AF61}" dt="2020-05-16T03:00:03.235" v="346" actId="20577"/>
          <ac:spMkLst>
            <pc:docMk/>
            <pc:sldMk cId="736424300" sldId="320"/>
            <ac:spMk id="3" creationId="{B02EDA9B-B5DD-461B-BC7F-89485E34F2CD}"/>
          </ac:spMkLst>
        </pc:spChg>
      </pc:sldChg>
      <pc:sldChg chg="addSp modSp add modNotes">
        <pc:chgData name="Dee, Jim" userId="7127c883-d7dc-4b94-9dbd-b5d26c63f792" providerId="ADAL" clId="{CB9B2929-7DAA-4E7E-AC86-9960B328AF61}" dt="2020-05-16T03:04:29.423" v="395"/>
        <pc:sldMkLst>
          <pc:docMk/>
          <pc:sldMk cId="2587911945" sldId="321"/>
        </pc:sldMkLst>
        <pc:spChg chg="mod">
          <ac:chgData name="Dee, Jim" userId="7127c883-d7dc-4b94-9dbd-b5d26c63f792" providerId="ADAL" clId="{CB9B2929-7DAA-4E7E-AC86-9960B328AF61}" dt="2020-05-16T03:01:10.748" v="388" actId="20577"/>
          <ac:spMkLst>
            <pc:docMk/>
            <pc:sldMk cId="2587911945" sldId="321"/>
            <ac:spMk id="2" creationId="{F348DA3B-B58A-49AA-9F5A-23DA1903F2E6}"/>
          </ac:spMkLst>
        </pc:spChg>
        <pc:spChg chg="add mod">
          <ac:chgData name="Dee, Jim" userId="7127c883-d7dc-4b94-9dbd-b5d26c63f792" providerId="ADAL" clId="{CB9B2929-7DAA-4E7E-AC86-9960B328AF61}" dt="2020-05-16T03:03:25.128" v="391" actId="1076"/>
          <ac:spMkLst>
            <pc:docMk/>
            <pc:sldMk cId="2587911945" sldId="321"/>
            <ac:spMk id="3" creationId="{A6976BE7-3BD4-4798-B960-5D286625629D}"/>
          </ac:spMkLst>
        </pc:spChg>
        <pc:spChg chg="add mod">
          <ac:chgData name="Dee, Jim" userId="7127c883-d7dc-4b94-9dbd-b5d26c63f792" providerId="ADAL" clId="{CB9B2929-7DAA-4E7E-AC86-9960B328AF61}" dt="2020-05-16T03:03:25.128" v="391" actId="1076"/>
          <ac:spMkLst>
            <pc:docMk/>
            <pc:sldMk cId="2587911945" sldId="321"/>
            <ac:spMk id="4" creationId="{55B19159-9343-40D8-B599-92B5C6CFD230}"/>
          </ac:spMkLst>
        </pc:spChg>
        <pc:spChg chg="add mod">
          <ac:chgData name="Dee, Jim" userId="7127c883-d7dc-4b94-9dbd-b5d26c63f792" providerId="ADAL" clId="{CB9B2929-7DAA-4E7E-AC86-9960B328AF61}" dt="2020-05-16T03:03:25.128" v="391" actId="1076"/>
          <ac:spMkLst>
            <pc:docMk/>
            <pc:sldMk cId="2587911945" sldId="321"/>
            <ac:spMk id="5" creationId="{BBDAE055-C6ED-46B5-BFC8-CB183C83432A}"/>
          </ac:spMkLst>
        </pc:spChg>
        <pc:spChg chg="add mod">
          <ac:chgData name="Dee, Jim" userId="7127c883-d7dc-4b94-9dbd-b5d26c63f792" providerId="ADAL" clId="{CB9B2929-7DAA-4E7E-AC86-9960B328AF61}" dt="2020-05-16T03:03:25.128" v="391" actId="1076"/>
          <ac:spMkLst>
            <pc:docMk/>
            <pc:sldMk cId="2587911945" sldId="321"/>
            <ac:spMk id="6" creationId="{C3F8997A-604C-4EF4-817F-B642B6830092}"/>
          </ac:spMkLst>
        </pc:spChg>
        <pc:spChg chg="add mod">
          <ac:chgData name="Dee, Jim" userId="7127c883-d7dc-4b94-9dbd-b5d26c63f792" providerId="ADAL" clId="{CB9B2929-7DAA-4E7E-AC86-9960B328AF61}" dt="2020-05-16T03:03:25.128" v="391" actId="1076"/>
          <ac:spMkLst>
            <pc:docMk/>
            <pc:sldMk cId="2587911945" sldId="321"/>
            <ac:spMk id="7" creationId="{1B277317-ABF2-40F8-93CE-3032EBB55801}"/>
          </ac:spMkLst>
        </pc:spChg>
        <pc:spChg chg="add mod">
          <ac:chgData name="Dee, Jim" userId="7127c883-d7dc-4b94-9dbd-b5d26c63f792" providerId="ADAL" clId="{CB9B2929-7DAA-4E7E-AC86-9960B328AF61}" dt="2020-05-16T03:03:25.128" v="391" actId="1076"/>
          <ac:spMkLst>
            <pc:docMk/>
            <pc:sldMk cId="2587911945" sldId="321"/>
            <ac:spMk id="8" creationId="{C09C7AAF-E5DE-4637-82FB-AC01E658848D}"/>
          </ac:spMkLst>
        </pc:spChg>
        <pc:spChg chg="add mod">
          <ac:chgData name="Dee, Jim" userId="7127c883-d7dc-4b94-9dbd-b5d26c63f792" providerId="ADAL" clId="{CB9B2929-7DAA-4E7E-AC86-9960B328AF61}" dt="2020-05-16T03:03:25.128" v="391" actId="1076"/>
          <ac:spMkLst>
            <pc:docMk/>
            <pc:sldMk cId="2587911945" sldId="321"/>
            <ac:spMk id="9" creationId="{EC100C2E-28D9-4B85-9AC2-7ADF23BBD4C3}"/>
          </ac:spMkLst>
        </pc:spChg>
        <pc:spChg chg="add mod">
          <ac:chgData name="Dee, Jim" userId="7127c883-d7dc-4b94-9dbd-b5d26c63f792" providerId="ADAL" clId="{CB9B2929-7DAA-4E7E-AC86-9960B328AF61}" dt="2020-05-16T03:03:25.128" v="391" actId="1076"/>
          <ac:spMkLst>
            <pc:docMk/>
            <pc:sldMk cId="2587911945" sldId="321"/>
            <ac:spMk id="10" creationId="{08DAB18B-53F6-4180-B885-BF599198EF6E}"/>
          </ac:spMkLst>
        </pc:spChg>
        <pc:spChg chg="add mod">
          <ac:chgData name="Dee, Jim" userId="7127c883-d7dc-4b94-9dbd-b5d26c63f792" providerId="ADAL" clId="{CB9B2929-7DAA-4E7E-AC86-9960B328AF61}" dt="2020-05-16T03:03:25.128" v="391" actId="1076"/>
          <ac:spMkLst>
            <pc:docMk/>
            <pc:sldMk cId="2587911945" sldId="321"/>
            <ac:spMk id="11" creationId="{D0DEB1F2-3877-400D-B7E5-2C7E5D18FAA1}"/>
          </ac:spMkLst>
        </pc:spChg>
        <pc:spChg chg="add mod">
          <ac:chgData name="Dee, Jim" userId="7127c883-d7dc-4b94-9dbd-b5d26c63f792" providerId="ADAL" clId="{CB9B2929-7DAA-4E7E-AC86-9960B328AF61}" dt="2020-05-16T03:03:25.128" v="391" actId="1076"/>
          <ac:spMkLst>
            <pc:docMk/>
            <pc:sldMk cId="2587911945" sldId="321"/>
            <ac:spMk id="12" creationId="{D58ED0EA-1277-4310-BEE6-5DB6FAE65466}"/>
          </ac:spMkLst>
        </pc:spChg>
        <pc:spChg chg="add mod">
          <ac:chgData name="Dee, Jim" userId="7127c883-d7dc-4b94-9dbd-b5d26c63f792" providerId="ADAL" clId="{CB9B2929-7DAA-4E7E-AC86-9960B328AF61}" dt="2020-05-16T03:03:25.128" v="391" actId="1076"/>
          <ac:spMkLst>
            <pc:docMk/>
            <pc:sldMk cId="2587911945" sldId="321"/>
            <ac:spMk id="13" creationId="{1AC674EE-AD2A-402F-9920-E92636491471}"/>
          </ac:spMkLst>
        </pc:spChg>
        <pc:spChg chg="add mod">
          <ac:chgData name="Dee, Jim" userId="7127c883-d7dc-4b94-9dbd-b5d26c63f792" providerId="ADAL" clId="{CB9B2929-7DAA-4E7E-AC86-9960B328AF61}" dt="2020-05-16T03:03:25.128" v="391" actId="1076"/>
          <ac:spMkLst>
            <pc:docMk/>
            <pc:sldMk cId="2587911945" sldId="321"/>
            <ac:spMk id="14" creationId="{71B32384-BC29-454F-9D29-174E23ED8D95}"/>
          </ac:spMkLst>
        </pc:spChg>
        <pc:spChg chg="add mod">
          <ac:chgData name="Dee, Jim" userId="7127c883-d7dc-4b94-9dbd-b5d26c63f792" providerId="ADAL" clId="{CB9B2929-7DAA-4E7E-AC86-9960B328AF61}" dt="2020-05-16T03:03:25.128" v="391" actId="1076"/>
          <ac:spMkLst>
            <pc:docMk/>
            <pc:sldMk cId="2587911945" sldId="321"/>
            <ac:spMk id="15" creationId="{38782F03-7469-4F8E-BD66-DC53FDAA59DD}"/>
          </ac:spMkLst>
        </pc:spChg>
        <pc:spChg chg="add mod">
          <ac:chgData name="Dee, Jim" userId="7127c883-d7dc-4b94-9dbd-b5d26c63f792" providerId="ADAL" clId="{CB9B2929-7DAA-4E7E-AC86-9960B328AF61}" dt="2020-05-16T03:03:25.128" v="391" actId="1076"/>
          <ac:spMkLst>
            <pc:docMk/>
            <pc:sldMk cId="2587911945" sldId="321"/>
            <ac:spMk id="16" creationId="{D17A0B36-2346-4EB7-933E-4AE8AAD031E1}"/>
          </ac:spMkLst>
        </pc:spChg>
        <pc:spChg chg="add mod">
          <ac:chgData name="Dee, Jim" userId="7127c883-d7dc-4b94-9dbd-b5d26c63f792" providerId="ADAL" clId="{CB9B2929-7DAA-4E7E-AC86-9960B328AF61}" dt="2020-05-16T03:03:25.128" v="391" actId="1076"/>
          <ac:spMkLst>
            <pc:docMk/>
            <pc:sldMk cId="2587911945" sldId="321"/>
            <ac:spMk id="17" creationId="{6EBB2D52-3586-40E4-B76D-3FD97360E5BD}"/>
          </ac:spMkLst>
        </pc:spChg>
        <pc:spChg chg="add mod">
          <ac:chgData name="Dee, Jim" userId="7127c883-d7dc-4b94-9dbd-b5d26c63f792" providerId="ADAL" clId="{CB9B2929-7DAA-4E7E-AC86-9960B328AF61}" dt="2020-05-16T03:03:25.128" v="391" actId="1076"/>
          <ac:spMkLst>
            <pc:docMk/>
            <pc:sldMk cId="2587911945" sldId="321"/>
            <ac:spMk id="18" creationId="{4B362286-2B61-4682-ACB0-A4EBEBE7A6F6}"/>
          </ac:spMkLst>
        </pc:spChg>
        <pc:spChg chg="add mod">
          <ac:chgData name="Dee, Jim" userId="7127c883-d7dc-4b94-9dbd-b5d26c63f792" providerId="ADAL" clId="{CB9B2929-7DAA-4E7E-AC86-9960B328AF61}" dt="2020-05-16T03:03:52.219" v="394" actId="14100"/>
          <ac:spMkLst>
            <pc:docMk/>
            <pc:sldMk cId="2587911945" sldId="321"/>
            <ac:spMk id="19" creationId="{62F7F941-5D04-448F-A959-212C3FA45343}"/>
          </ac:spMkLst>
        </pc:spChg>
        <pc:spChg chg="add mod">
          <ac:chgData name="Dee, Jim" userId="7127c883-d7dc-4b94-9dbd-b5d26c63f792" providerId="ADAL" clId="{CB9B2929-7DAA-4E7E-AC86-9960B328AF61}" dt="2020-05-16T03:03:25.128" v="391" actId="1076"/>
          <ac:spMkLst>
            <pc:docMk/>
            <pc:sldMk cId="2587911945" sldId="321"/>
            <ac:spMk id="20" creationId="{45944058-BD72-489E-A488-D9D7565F9165}"/>
          </ac:spMkLst>
        </pc:spChg>
        <pc:spChg chg="add mod">
          <ac:chgData name="Dee, Jim" userId="7127c883-d7dc-4b94-9dbd-b5d26c63f792" providerId="ADAL" clId="{CB9B2929-7DAA-4E7E-AC86-9960B328AF61}" dt="2020-05-16T03:03:25.128" v="391" actId="1076"/>
          <ac:spMkLst>
            <pc:docMk/>
            <pc:sldMk cId="2587911945" sldId="321"/>
            <ac:spMk id="21" creationId="{45A935C7-4A37-4368-883D-2C5A88C03BEC}"/>
          </ac:spMkLst>
        </pc:spChg>
        <pc:spChg chg="add mod">
          <ac:chgData name="Dee, Jim" userId="7127c883-d7dc-4b94-9dbd-b5d26c63f792" providerId="ADAL" clId="{CB9B2929-7DAA-4E7E-AC86-9960B328AF61}" dt="2020-05-16T03:03:25.128" v="391" actId="1076"/>
          <ac:spMkLst>
            <pc:docMk/>
            <pc:sldMk cId="2587911945" sldId="321"/>
            <ac:spMk id="22" creationId="{998C4243-CE9C-4A6B-8C1D-EABDED6DAA48}"/>
          </ac:spMkLst>
        </pc:spChg>
      </pc:sldChg>
      <pc:sldChg chg="addSp modSp add modNotes">
        <pc:chgData name="Dee, Jim" userId="7127c883-d7dc-4b94-9dbd-b5d26c63f792" providerId="ADAL" clId="{CB9B2929-7DAA-4E7E-AC86-9960B328AF61}" dt="2020-05-16T03:06:23.655" v="449" actId="20577"/>
        <pc:sldMkLst>
          <pc:docMk/>
          <pc:sldMk cId="1174977839" sldId="322"/>
        </pc:sldMkLst>
        <pc:spChg chg="mod">
          <ac:chgData name="Dee, Jim" userId="7127c883-d7dc-4b94-9dbd-b5d26c63f792" providerId="ADAL" clId="{CB9B2929-7DAA-4E7E-AC86-9960B328AF61}" dt="2020-05-16T03:05:21.697" v="444" actId="20577"/>
          <ac:spMkLst>
            <pc:docMk/>
            <pc:sldMk cId="1174977839" sldId="322"/>
            <ac:spMk id="2" creationId="{24ADB5F3-266E-48E8-B131-83325C9FDF3D}"/>
          </ac:spMkLst>
        </pc:spChg>
        <pc:spChg chg="add mod">
          <ac:chgData name="Dee, Jim" userId="7127c883-d7dc-4b94-9dbd-b5d26c63f792" providerId="ADAL" clId="{CB9B2929-7DAA-4E7E-AC86-9960B328AF61}" dt="2020-05-16T03:05:52.367" v="447" actId="1076"/>
          <ac:spMkLst>
            <pc:docMk/>
            <pc:sldMk cId="1174977839" sldId="322"/>
            <ac:spMk id="3" creationId="{34933B9A-5938-42E6-9B68-086A5B4C3DD5}"/>
          </ac:spMkLst>
        </pc:spChg>
        <pc:spChg chg="add mod">
          <ac:chgData name="Dee, Jim" userId="7127c883-d7dc-4b94-9dbd-b5d26c63f792" providerId="ADAL" clId="{CB9B2929-7DAA-4E7E-AC86-9960B328AF61}" dt="2020-05-16T03:05:52.367" v="447" actId="1076"/>
          <ac:spMkLst>
            <pc:docMk/>
            <pc:sldMk cId="1174977839" sldId="322"/>
            <ac:spMk id="4" creationId="{53464635-78A0-4FDB-9F34-31F561D9228E}"/>
          </ac:spMkLst>
        </pc:spChg>
        <pc:spChg chg="add mod">
          <ac:chgData name="Dee, Jim" userId="7127c883-d7dc-4b94-9dbd-b5d26c63f792" providerId="ADAL" clId="{CB9B2929-7DAA-4E7E-AC86-9960B328AF61}" dt="2020-05-16T03:05:52.367" v="447" actId="1076"/>
          <ac:spMkLst>
            <pc:docMk/>
            <pc:sldMk cId="1174977839" sldId="322"/>
            <ac:spMk id="5" creationId="{500AF828-7821-4B88-9B25-17F16F5F5E0B}"/>
          </ac:spMkLst>
        </pc:spChg>
        <pc:spChg chg="add mod">
          <ac:chgData name="Dee, Jim" userId="7127c883-d7dc-4b94-9dbd-b5d26c63f792" providerId="ADAL" clId="{CB9B2929-7DAA-4E7E-AC86-9960B328AF61}" dt="2020-05-16T03:05:52.367" v="447" actId="1076"/>
          <ac:spMkLst>
            <pc:docMk/>
            <pc:sldMk cId="1174977839" sldId="322"/>
            <ac:spMk id="6" creationId="{6355EED4-FB0F-4386-A067-0196E53545BB}"/>
          </ac:spMkLst>
        </pc:spChg>
        <pc:spChg chg="add mod">
          <ac:chgData name="Dee, Jim" userId="7127c883-d7dc-4b94-9dbd-b5d26c63f792" providerId="ADAL" clId="{CB9B2929-7DAA-4E7E-AC86-9960B328AF61}" dt="2020-05-16T03:05:52.367" v="447" actId="1076"/>
          <ac:spMkLst>
            <pc:docMk/>
            <pc:sldMk cId="1174977839" sldId="322"/>
            <ac:spMk id="7" creationId="{493DC3B8-0AF8-4D09-B906-C36293FB67FF}"/>
          </ac:spMkLst>
        </pc:spChg>
        <pc:spChg chg="add mod">
          <ac:chgData name="Dee, Jim" userId="7127c883-d7dc-4b94-9dbd-b5d26c63f792" providerId="ADAL" clId="{CB9B2929-7DAA-4E7E-AC86-9960B328AF61}" dt="2020-05-16T03:05:52.367" v="447" actId="1076"/>
          <ac:spMkLst>
            <pc:docMk/>
            <pc:sldMk cId="1174977839" sldId="322"/>
            <ac:spMk id="8" creationId="{9F4D604A-750F-431E-BB1A-0F5DC5BDAEFF}"/>
          </ac:spMkLst>
        </pc:spChg>
        <pc:spChg chg="add mod">
          <ac:chgData name="Dee, Jim" userId="7127c883-d7dc-4b94-9dbd-b5d26c63f792" providerId="ADAL" clId="{CB9B2929-7DAA-4E7E-AC86-9960B328AF61}" dt="2020-05-16T03:05:52.367" v="447" actId="1076"/>
          <ac:spMkLst>
            <pc:docMk/>
            <pc:sldMk cId="1174977839" sldId="322"/>
            <ac:spMk id="9" creationId="{A39DD50D-D6C0-4A4E-87A0-EEF6AAC6AEEF}"/>
          </ac:spMkLst>
        </pc:spChg>
        <pc:spChg chg="add mod">
          <ac:chgData name="Dee, Jim" userId="7127c883-d7dc-4b94-9dbd-b5d26c63f792" providerId="ADAL" clId="{CB9B2929-7DAA-4E7E-AC86-9960B328AF61}" dt="2020-05-16T03:05:52.367" v="447" actId="1076"/>
          <ac:spMkLst>
            <pc:docMk/>
            <pc:sldMk cId="1174977839" sldId="322"/>
            <ac:spMk id="10" creationId="{DA09F27B-53D1-4CB6-A63B-DEBADC02CA10}"/>
          </ac:spMkLst>
        </pc:spChg>
        <pc:spChg chg="add mod">
          <ac:chgData name="Dee, Jim" userId="7127c883-d7dc-4b94-9dbd-b5d26c63f792" providerId="ADAL" clId="{CB9B2929-7DAA-4E7E-AC86-9960B328AF61}" dt="2020-05-16T03:05:52.367" v="447" actId="1076"/>
          <ac:spMkLst>
            <pc:docMk/>
            <pc:sldMk cId="1174977839" sldId="322"/>
            <ac:spMk id="11" creationId="{B130D306-ECF9-4BDF-9324-DB2E1E72BA6C}"/>
          </ac:spMkLst>
        </pc:spChg>
        <pc:spChg chg="add mod">
          <ac:chgData name="Dee, Jim" userId="7127c883-d7dc-4b94-9dbd-b5d26c63f792" providerId="ADAL" clId="{CB9B2929-7DAA-4E7E-AC86-9960B328AF61}" dt="2020-05-16T03:05:52.367" v="447" actId="1076"/>
          <ac:spMkLst>
            <pc:docMk/>
            <pc:sldMk cId="1174977839" sldId="322"/>
            <ac:spMk id="12" creationId="{D350E4CE-E024-4D34-8968-4EE4D791ECF4}"/>
          </ac:spMkLst>
        </pc:spChg>
        <pc:spChg chg="add mod">
          <ac:chgData name="Dee, Jim" userId="7127c883-d7dc-4b94-9dbd-b5d26c63f792" providerId="ADAL" clId="{CB9B2929-7DAA-4E7E-AC86-9960B328AF61}" dt="2020-05-16T03:05:52.367" v="447" actId="1076"/>
          <ac:spMkLst>
            <pc:docMk/>
            <pc:sldMk cId="1174977839" sldId="322"/>
            <ac:spMk id="13" creationId="{1631BA71-2432-4C14-96F4-498145DAA869}"/>
          </ac:spMkLst>
        </pc:spChg>
        <pc:spChg chg="add mod">
          <ac:chgData name="Dee, Jim" userId="7127c883-d7dc-4b94-9dbd-b5d26c63f792" providerId="ADAL" clId="{CB9B2929-7DAA-4E7E-AC86-9960B328AF61}" dt="2020-05-16T03:05:52.367" v="447" actId="1076"/>
          <ac:spMkLst>
            <pc:docMk/>
            <pc:sldMk cId="1174977839" sldId="322"/>
            <ac:spMk id="14" creationId="{2307D23A-3C17-4D4F-8EA9-EF89BA2B5289}"/>
          </ac:spMkLst>
        </pc:spChg>
        <pc:spChg chg="add mod">
          <ac:chgData name="Dee, Jim" userId="7127c883-d7dc-4b94-9dbd-b5d26c63f792" providerId="ADAL" clId="{CB9B2929-7DAA-4E7E-AC86-9960B328AF61}" dt="2020-05-16T03:05:52.367" v="447" actId="1076"/>
          <ac:spMkLst>
            <pc:docMk/>
            <pc:sldMk cId="1174977839" sldId="322"/>
            <ac:spMk id="15" creationId="{A9DD8CDB-2C21-421B-82F4-1B444B1097F9}"/>
          </ac:spMkLst>
        </pc:spChg>
        <pc:spChg chg="add mod">
          <ac:chgData name="Dee, Jim" userId="7127c883-d7dc-4b94-9dbd-b5d26c63f792" providerId="ADAL" clId="{CB9B2929-7DAA-4E7E-AC86-9960B328AF61}" dt="2020-05-16T03:05:52.367" v="447" actId="1076"/>
          <ac:spMkLst>
            <pc:docMk/>
            <pc:sldMk cId="1174977839" sldId="322"/>
            <ac:spMk id="16" creationId="{D1C428A4-74FF-4199-B5FE-C564DB661E47}"/>
          </ac:spMkLst>
        </pc:spChg>
        <pc:spChg chg="add mod">
          <ac:chgData name="Dee, Jim" userId="7127c883-d7dc-4b94-9dbd-b5d26c63f792" providerId="ADAL" clId="{CB9B2929-7DAA-4E7E-AC86-9960B328AF61}" dt="2020-05-16T03:05:52.367" v="447" actId="1076"/>
          <ac:spMkLst>
            <pc:docMk/>
            <pc:sldMk cId="1174977839" sldId="322"/>
            <ac:spMk id="17" creationId="{601A84C8-7C37-4AE4-96DA-BACA7327DBCC}"/>
          </ac:spMkLst>
        </pc:spChg>
        <pc:spChg chg="add mod">
          <ac:chgData name="Dee, Jim" userId="7127c883-d7dc-4b94-9dbd-b5d26c63f792" providerId="ADAL" clId="{CB9B2929-7DAA-4E7E-AC86-9960B328AF61}" dt="2020-05-16T03:05:52.367" v="447" actId="1076"/>
          <ac:spMkLst>
            <pc:docMk/>
            <pc:sldMk cId="1174977839" sldId="322"/>
            <ac:spMk id="18" creationId="{8D8404A8-6339-4ACF-B3B6-9E6D57D566C3}"/>
          </ac:spMkLst>
        </pc:spChg>
        <pc:spChg chg="add mod">
          <ac:chgData name="Dee, Jim" userId="7127c883-d7dc-4b94-9dbd-b5d26c63f792" providerId="ADAL" clId="{CB9B2929-7DAA-4E7E-AC86-9960B328AF61}" dt="2020-05-16T03:05:52.367" v="447" actId="1076"/>
          <ac:spMkLst>
            <pc:docMk/>
            <pc:sldMk cId="1174977839" sldId="322"/>
            <ac:spMk id="19" creationId="{43820567-1E62-4AB0-8446-11CA2C6726FE}"/>
          </ac:spMkLst>
        </pc:spChg>
        <pc:spChg chg="add mod">
          <ac:chgData name="Dee, Jim" userId="7127c883-d7dc-4b94-9dbd-b5d26c63f792" providerId="ADAL" clId="{CB9B2929-7DAA-4E7E-AC86-9960B328AF61}" dt="2020-05-16T03:05:52.367" v="447" actId="1076"/>
          <ac:spMkLst>
            <pc:docMk/>
            <pc:sldMk cId="1174977839" sldId="322"/>
            <ac:spMk id="20" creationId="{1C15BA28-1F3A-4023-9F1C-9402A19FFE6D}"/>
          </ac:spMkLst>
        </pc:spChg>
        <pc:spChg chg="add mod">
          <ac:chgData name="Dee, Jim" userId="7127c883-d7dc-4b94-9dbd-b5d26c63f792" providerId="ADAL" clId="{CB9B2929-7DAA-4E7E-AC86-9960B328AF61}" dt="2020-05-16T03:05:52.367" v="447" actId="1076"/>
          <ac:spMkLst>
            <pc:docMk/>
            <pc:sldMk cId="1174977839" sldId="322"/>
            <ac:spMk id="21" creationId="{C75FA884-F040-4852-831E-8F81A4377011}"/>
          </ac:spMkLst>
        </pc:spChg>
        <pc:spChg chg="add mod">
          <ac:chgData name="Dee, Jim" userId="7127c883-d7dc-4b94-9dbd-b5d26c63f792" providerId="ADAL" clId="{CB9B2929-7DAA-4E7E-AC86-9960B328AF61}" dt="2020-05-16T03:05:52.367" v="447" actId="1076"/>
          <ac:spMkLst>
            <pc:docMk/>
            <pc:sldMk cId="1174977839" sldId="322"/>
            <ac:spMk id="22" creationId="{CCD3245E-1683-44FD-A294-A81ACEA841B8}"/>
          </ac:spMkLst>
        </pc:spChg>
      </pc:sldChg>
      <pc:sldChg chg="modSp add modNotes">
        <pc:chgData name="Dee, Jim" userId="7127c883-d7dc-4b94-9dbd-b5d26c63f792" providerId="ADAL" clId="{CB9B2929-7DAA-4E7E-AC86-9960B328AF61}" dt="2020-05-16T03:08:37.307" v="562" actId="20577"/>
        <pc:sldMkLst>
          <pc:docMk/>
          <pc:sldMk cId="2559207076" sldId="323"/>
        </pc:sldMkLst>
        <pc:spChg chg="mod">
          <ac:chgData name="Dee, Jim" userId="7127c883-d7dc-4b94-9dbd-b5d26c63f792" providerId="ADAL" clId="{CB9B2929-7DAA-4E7E-AC86-9960B328AF61}" dt="2020-05-16T03:07:10.576" v="492"/>
          <ac:spMkLst>
            <pc:docMk/>
            <pc:sldMk cId="2559207076" sldId="323"/>
            <ac:spMk id="2" creationId="{4D81A1AE-5073-4573-9C7F-C22A978C390B}"/>
          </ac:spMkLst>
        </pc:spChg>
        <pc:spChg chg="mod">
          <ac:chgData name="Dee, Jim" userId="7127c883-d7dc-4b94-9dbd-b5d26c63f792" providerId="ADAL" clId="{CB9B2929-7DAA-4E7E-AC86-9960B328AF61}" dt="2020-05-16T03:06:58.098" v="491" actId="20577"/>
          <ac:spMkLst>
            <pc:docMk/>
            <pc:sldMk cId="2559207076" sldId="323"/>
            <ac:spMk id="3" creationId="{A62AD1BB-D70E-43EC-83CA-B6939F527A33}"/>
          </ac:spMkLst>
        </pc:spChg>
      </pc:sldChg>
      <pc:sldChg chg="modSp add modNotes">
        <pc:chgData name="Dee, Jim" userId="7127c883-d7dc-4b94-9dbd-b5d26c63f792" providerId="ADAL" clId="{CB9B2929-7DAA-4E7E-AC86-9960B328AF61}" dt="2020-05-16T03:30:52.743" v="1056" actId="313"/>
        <pc:sldMkLst>
          <pc:docMk/>
          <pc:sldMk cId="3916414765" sldId="324"/>
        </pc:sldMkLst>
        <pc:spChg chg="mod">
          <ac:chgData name="Dee, Jim" userId="7127c883-d7dc-4b94-9dbd-b5d26c63f792" providerId="ADAL" clId="{CB9B2929-7DAA-4E7E-AC86-9960B328AF61}" dt="2020-05-16T03:09:02.495" v="565" actId="20577"/>
          <ac:spMkLst>
            <pc:docMk/>
            <pc:sldMk cId="3916414765" sldId="324"/>
            <ac:spMk id="2" creationId="{6F84C715-05DD-4E8E-BA2A-93C616F2BE38}"/>
          </ac:spMkLst>
        </pc:spChg>
        <pc:spChg chg="mod">
          <ac:chgData name="Dee, Jim" userId="7127c883-d7dc-4b94-9dbd-b5d26c63f792" providerId="ADAL" clId="{CB9B2929-7DAA-4E7E-AC86-9960B328AF61}" dt="2020-05-16T03:30:52.743" v="1056" actId="313"/>
          <ac:spMkLst>
            <pc:docMk/>
            <pc:sldMk cId="3916414765" sldId="324"/>
            <ac:spMk id="3" creationId="{203C9F32-D9D7-4707-B5DB-254F2792F70B}"/>
          </ac:spMkLst>
        </pc:spChg>
      </pc:sldChg>
      <pc:sldChg chg="addSp modSp add modNotes">
        <pc:chgData name="Dee, Jim" userId="7127c883-d7dc-4b94-9dbd-b5d26c63f792" providerId="ADAL" clId="{CB9B2929-7DAA-4E7E-AC86-9960B328AF61}" dt="2020-05-16T03:30:54.371" v="1057" actId="313"/>
        <pc:sldMkLst>
          <pc:docMk/>
          <pc:sldMk cId="3803113101" sldId="325"/>
        </pc:sldMkLst>
        <pc:spChg chg="mod">
          <ac:chgData name="Dee, Jim" userId="7127c883-d7dc-4b94-9dbd-b5d26c63f792" providerId="ADAL" clId="{CB9B2929-7DAA-4E7E-AC86-9960B328AF61}" dt="2020-05-16T03:12:30.509" v="621" actId="1076"/>
          <ac:spMkLst>
            <pc:docMk/>
            <pc:sldMk cId="3803113101" sldId="325"/>
            <ac:spMk id="2" creationId="{FBFE80FA-5E83-4C1B-9DE2-08006CA4572F}"/>
          </ac:spMkLst>
        </pc:spChg>
        <pc:spChg chg="mod">
          <ac:chgData name="Dee, Jim" userId="7127c883-d7dc-4b94-9dbd-b5d26c63f792" providerId="ADAL" clId="{CB9B2929-7DAA-4E7E-AC86-9960B328AF61}" dt="2020-05-16T03:11:17.838" v="616" actId="20577"/>
          <ac:spMkLst>
            <pc:docMk/>
            <pc:sldMk cId="3803113101" sldId="325"/>
            <ac:spMk id="3" creationId="{F6EE48A0-3FA3-4310-9D11-AFA3EF17A368}"/>
          </ac:spMkLst>
        </pc:spChg>
        <pc:spChg chg="add mod">
          <ac:chgData name="Dee, Jim" userId="7127c883-d7dc-4b94-9dbd-b5d26c63f792" providerId="ADAL" clId="{CB9B2929-7DAA-4E7E-AC86-9960B328AF61}" dt="2020-05-16T03:30:54.371" v="1057" actId="313"/>
          <ac:spMkLst>
            <pc:docMk/>
            <pc:sldMk cId="3803113101" sldId="325"/>
            <ac:spMk id="6" creationId="{EC9C26AB-AA97-484D-B1B1-B59CB08C86C0}"/>
          </ac:spMkLst>
        </pc:spChg>
        <pc:spChg chg="add mod">
          <ac:chgData name="Dee, Jim" userId="7127c883-d7dc-4b94-9dbd-b5d26c63f792" providerId="ADAL" clId="{CB9B2929-7DAA-4E7E-AC86-9960B328AF61}" dt="2020-05-16T03:13:36.234" v="627" actId="1076"/>
          <ac:spMkLst>
            <pc:docMk/>
            <pc:sldMk cId="3803113101" sldId="325"/>
            <ac:spMk id="7" creationId="{D7569EAF-6399-4737-A788-D9B0DFF86B69}"/>
          </ac:spMkLst>
        </pc:spChg>
        <pc:spChg chg="add">
          <ac:chgData name="Dee, Jim" userId="7127c883-d7dc-4b94-9dbd-b5d26c63f792" providerId="ADAL" clId="{CB9B2929-7DAA-4E7E-AC86-9960B328AF61}" dt="2020-05-16T03:12:23.826" v="620"/>
          <ac:spMkLst>
            <pc:docMk/>
            <pc:sldMk cId="3803113101" sldId="325"/>
            <ac:spMk id="13" creationId="{D6D2B47E-C3FE-40B1-924E-14E25AB4B665}"/>
          </ac:spMkLst>
        </pc:spChg>
        <pc:spChg chg="add">
          <ac:chgData name="Dee, Jim" userId="7127c883-d7dc-4b94-9dbd-b5d26c63f792" providerId="ADAL" clId="{CB9B2929-7DAA-4E7E-AC86-9960B328AF61}" dt="2020-05-16T03:12:23.826" v="620"/>
          <ac:spMkLst>
            <pc:docMk/>
            <pc:sldMk cId="3803113101" sldId="325"/>
            <ac:spMk id="14" creationId="{C9E804CB-A43A-4338-9C3A-DEBF4BDF335F}"/>
          </ac:spMkLst>
        </pc:spChg>
        <pc:cxnChg chg="add mod">
          <ac:chgData name="Dee, Jim" userId="7127c883-d7dc-4b94-9dbd-b5d26c63f792" providerId="ADAL" clId="{CB9B2929-7DAA-4E7E-AC86-9960B328AF61}" dt="2020-05-16T03:13:27.782" v="626" actId="14100"/>
          <ac:cxnSpMkLst>
            <pc:docMk/>
            <pc:sldMk cId="3803113101" sldId="325"/>
            <ac:cxnSpMk id="4" creationId="{B694A78B-D1E1-4596-AA11-2F27F1FD4FB0}"/>
          </ac:cxnSpMkLst>
        </pc:cxnChg>
        <pc:cxnChg chg="add mod">
          <ac:chgData name="Dee, Jim" userId="7127c883-d7dc-4b94-9dbd-b5d26c63f792" providerId="ADAL" clId="{CB9B2929-7DAA-4E7E-AC86-9960B328AF61}" dt="2020-05-16T03:13:12.524" v="623" actId="1076"/>
          <ac:cxnSpMkLst>
            <pc:docMk/>
            <pc:sldMk cId="3803113101" sldId="325"/>
            <ac:cxnSpMk id="5" creationId="{D6FA2D67-8E4E-4453-B294-24F699B9D5C3}"/>
          </ac:cxnSpMkLst>
        </pc:cxnChg>
        <pc:cxnChg chg="add">
          <ac:chgData name="Dee, Jim" userId="7127c883-d7dc-4b94-9dbd-b5d26c63f792" providerId="ADAL" clId="{CB9B2929-7DAA-4E7E-AC86-9960B328AF61}" dt="2020-05-16T03:12:23.826" v="620"/>
          <ac:cxnSpMkLst>
            <pc:docMk/>
            <pc:sldMk cId="3803113101" sldId="325"/>
            <ac:cxnSpMk id="8" creationId="{D6181779-C37B-42AE-9EF8-07DB92912DE6}"/>
          </ac:cxnSpMkLst>
        </pc:cxnChg>
        <pc:cxnChg chg="add">
          <ac:chgData name="Dee, Jim" userId="7127c883-d7dc-4b94-9dbd-b5d26c63f792" providerId="ADAL" clId="{CB9B2929-7DAA-4E7E-AC86-9960B328AF61}" dt="2020-05-16T03:12:23.826" v="620"/>
          <ac:cxnSpMkLst>
            <pc:docMk/>
            <pc:sldMk cId="3803113101" sldId="325"/>
            <ac:cxnSpMk id="9" creationId="{9E9AFC3F-F8EA-4019-A5E9-83F8E29C909B}"/>
          </ac:cxnSpMkLst>
        </pc:cxnChg>
        <pc:cxnChg chg="add">
          <ac:chgData name="Dee, Jim" userId="7127c883-d7dc-4b94-9dbd-b5d26c63f792" providerId="ADAL" clId="{CB9B2929-7DAA-4E7E-AC86-9960B328AF61}" dt="2020-05-16T03:12:23.826" v="620"/>
          <ac:cxnSpMkLst>
            <pc:docMk/>
            <pc:sldMk cId="3803113101" sldId="325"/>
            <ac:cxnSpMk id="10" creationId="{54209000-E683-4A51-9EF6-1245C873A0BA}"/>
          </ac:cxnSpMkLst>
        </pc:cxnChg>
        <pc:cxnChg chg="add">
          <ac:chgData name="Dee, Jim" userId="7127c883-d7dc-4b94-9dbd-b5d26c63f792" providerId="ADAL" clId="{CB9B2929-7DAA-4E7E-AC86-9960B328AF61}" dt="2020-05-16T03:12:23.826" v="620"/>
          <ac:cxnSpMkLst>
            <pc:docMk/>
            <pc:sldMk cId="3803113101" sldId="325"/>
            <ac:cxnSpMk id="11" creationId="{8FC48A29-92B0-4FB0-8F98-1BC1DB3A6B91}"/>
          </ac:cxnSpMkLst>
        </pc:cxnChg>
        <pc:cxnChg chg="add mod">
          <ac:chgData name="Dee, Jim" userId="7127c883-d7dc-4b94-9dbd-b5d26c63f792" providerId="ADAL" clId="{CB9B2929-7DAA-4E7E-AC86-9960B328AF61}" dt="2020-05-16T03:13:53.197" v="629" actId="14100"/>
          <ac:cxnSpMkLst>
            <pc:docMk/>
            <pc:sldMk cId="3803113101" sldId="325"/>
            <ac:cxnSpMk id="12" creationId="{EF1A47FC-A6A6-42B9-8F76-ADA4BC707147}"/>
          </ac:cxnSpMkLst>
        </pc:cxnChg>
        <pc:cxnChg chg="add">
          <ac:chgData name="Dee, Jim" userId="7127c883-d7dc-4b94-9dbd-b5d26c63f792" providerId="ADAL" clId="{CB9B2929-7DAA-4E7E-AC86-9960B328AF61}" dt="2020-05-16T03:12:23.826" v="620"/>
          <ac:cxnSpMkLst>
            <pc:docMk/>
            <pc:sldMk cId="3803113101" sldId="325"/>
            <ac:cxnSpMk id="15" creationId="{6622C16F-2F80-4F14-91A6-E7126E11A2FC}"/>
          </ac:cxnSpMkLst>
        </pc:cxnChg>
        <pc:cxnChg chg="add">
          <ac:chgData name="Dee, Jim" userId="7127c883-d7dc-4b94-9dbd-b5d26c63f792" providerId="ADAL" clId="{CB9B2929-7DAA-4E7E-AC86-9960B328AF61}" dt="2020-05-16T03:12:23.826" v="620"/>
          <ac:cxnSpMkLst>
            <pc:docMk/>
            <pc:sldMk cId="3803113101" sldId="325"/>
            <ac:cxnSpMk id="16" creationId="{AE7F7308-50C4-4B03-8517-BF9736783C12}"/>
          </ac:cxnSpMkLst>
        </pc:cxnChg>
      </pc:sldChg>
      <pc:sldChg chg="modSp add">
        <pc:chgData name="Dee, Jim" userId="7127c883-d7dc-4b94-9dbd-b5d26c63f792" providerId="ADAL" clId="{CB9B2929-7DAA-4E7E-AC86-9960B328AF61}" dt="2020-05-16T03:16:51.188" v="671" actId="14100"/>
        <pc:sldMkLst>
          <pc:docMk/>
          <pc:sldMk cId="225862140" sldId="326"/>
        </pc:sldMkLst>
        <pc:spChg chg="mod">
          <ac:chgData name="Dee, Jim" userId="7127c883-d7dc-4b94-9dbd-b5d26c63f792" providerId="ADAL" clId="{CB9B2929-7DAA-4E7E-AC86-9960B328AF61}" dt="2020-05-16T03:16:51.188" v="671" actId="14100"/>
          <ac:spMkLst>
            <pc:docMk/>
            <pc:sldMk cId="225862140" sldId="326"/>
            <ac:spMk id="2" creationId="{5F154B46-5441-418F-9B1F-9B825B5E815E}"/>
          </ac:spMkLst>
        </pc:spChg>
        <pc:spChg chg="mod">
          <ac:chgData name="Dee, Jim" userId="7127c883-d7dc-4b94-9dbd-b5d26c63f792" providerId="ADAL" clId="{CB9B2929-7DAA-4E7E-AC86-9960B328AF61}" dt="2020-05-16T03:16:29.487" v="668" actId="20577"/>
          <ac:spMkLst>
            <pc:docMk/>
            <pc:sldMk cId="225862140" sldId="326"/>
            <ac:spMk id="3" creationId="{4D811AC9-D6D8-449A-AE8F-C883D397A7C3}"/>
          </ac:spMkLst>
        </pc:spChg>
      </pc:sldChg>
      <pc:sldChg chg="addSp modSp add">
        <pc:chgData name="Dee, Jim" userId="7127c883-d7dc-4b94-9dbd-b5d26c63f792" providerId="ADAL" clId="{CB9B2929-7DAA-4E7E-AC86-9960B328AF61}" dt="2020-05-16T03:19:02.546" v="735" actId="1076"/>
        <pc:sldMkLst>
          <pc:docMk/>
          <pc:sldMk cId="164232943" sldId="327"/>
        </pc:sldMkLst>
        <pc:spChg chg="mod">
          <ac:chgData name="Dee, Jim" userId="7127c883-d7dc-4b94-9dbd-b5d26c63f792" providerId="ADAL" clId="{CB9B2929-7DAA-4E7E-AC86-9960B328AF61}" dt="2020-05-16T03:19:02.546" v="735" actId="1076"/>
          <ac:spMkLst>
            <pc:docMk/>
            <pc:sldMk cId="164232943" sldId="327"/>
            <ac:spMk id="2" creationId="{AA903233-019F-4185-8DEF-28942E25A4F4}"/>
          </ac:spMkLst>
        </pc:spChg>
        <pc:spChg chg="mod">
          <ac:chgData name="Dee, Jim" userId="7127c883-d7dc-4b94-9dbd-b5d26c63f792" providerId="ADAL" clId="{CB9B2929-7DAA-4E7E-AC86-9960B328AF61}" dt="2020-05-16T03:17:58.577" v="726" actId="20577"/>
          <ac:spMkLst>
            <pc:docMk/>
            <pc:sldMk cId="164232943" sldId="327"/>
            <ac:spMk id="3" creationId="{1916D6F9-5C6F-4E36-8548-8AE638187516}"/>
          </ac:spMkLst>
        </pc:spChg>
        <pc:picChg chg="add mod">
          <ac:chgData name="Dee, Jim" userId="7127c883-d7dc-4b94-9dbd-b5d26c63f792" providerId="ADAL" clId="{CB9B2929-7DAA-4E7E-AC86-9960B328AF61}" dt="2020-05-16T03:18:39.610" v="731" actId="1076"/>
          <ac:picMkLst>
            <pc:docMk/>
            <pc:sldMk cId="164232943" sldId="327"/>
            <ac:picMk id="4" creationId="{A74522B4-FCB0-4865-BCCF-24153F31FB9B}"/>
          </ac:picMkLst>
        </pc:picChg>
      </pc:sldChg>
      <pc:sldChg chg="addSp modSp add">
        <pc:chgData name="Dee, Jim" userId="7127c883-d7dc-4b94-9dbd-b5d26c63f792" providerId="ADAL" clId="{CB9B2929-7DAA-4E7E-AC86-9960B328AF61}" dt="2020-05-16T03:20:29.120" v="762" actId="1076"/>
        <pc:sldMkLst>
          <pc:docMk/>
          <pc:sldMk cId="4219189459" sldId="328"/>
        </pc:sldMkLst>
        <pc:spChg chg="mod">
          <ac:chgData name="Dee, Jim" userId="7127c883-d7dc-4b94-9dbd-b5d26c63f792" providerId="ADAL" clId="{CB9B2929-7DAA-4E7E-AC86-9960B328AF61}" dt="2020-05-16T03:20:19.173" v="760" actId="14100"/>
          <ac:spMkLst>
            <pc:docMk/>
            <pc:sldMk cId="4219189459" sldId="328"/>
            <ac:spMk id="2" creationId="{1EDB75B6-F380-4147-B474-5A9C32C9E8A7}"/>
          </ac:spMkLst>
        </pc:spChg>
        <pc:spChg chg="mod">
          <ac:chgData name="Dee, Jim" userId="7127c883-d7dc-4b94-9dbd-b5d26c63f792" providerId="ADAL" clId="{CB9B2929-7DAA-4E7E-AC86-9960B328AF61}" dt="2020-05-16T03:19:37.854" v="756" actId="20577"/>
          <ac:spMkLst>
            <pc:docMk/>
            <pc:sldMk cId="4219189459" sldId="328"/>
            <ac:spMk id="3" creationId="{BDD77441-7412-4690-8163-3A898A9FA2D1}"/>
          </ac:spMkLst>
        </pc:spChg>
        <pc:picChg chg="add mod">
          <ac:chgData name="Dee, Jim" userId="7127c883-d7dc-4b94-9dbd-b5d26c63f792" providerId="ADAL" clId="{CB9B2929-7DAA-4E7E-AC86-9960B328AF61}" dt="2020-05-16T03:20:29.120" v="762" actId="1076"/>
          <ac:picMkLst>
            <pc:docMk/>
            <pc:sldMk cId="4219189459" sldId="328"/>
            <ac:picMk id="4" creationId="{107FF265-8D93-4525-8476-AB5CAB3EE5CE}"/>
          </ac:picMkLst>
        </pc:picChg>
      </pc:sldChg>
      <pc:sldMasterChg chg="del delSldLayout">
        <pc:chgData name="Dee, Jim" userId="7127c883-d7dc-4b94-9dbd-b5d26c63f792" providerId="ADAL" clId="{CB9B2929-7DAA-4E7E-AC86-9960B328AF61}" dt="2020-05-16T03:22:26.744" v="826" actId="2696"/>
        <pc:sldMasterMkLst>
          <pc:docMk/>
          <pc:sldMasterMk cId="2705936248" sldId="2147483742"/>
        </pc:sldMasterMkLst>
        <pc:sldLayoutChg chg="del">
          <pc:chgData name="Dee, Jim" userId="7127c883-d7dc-4b94-9dbd-b5d26c63f792" providerId="ADAL" clId="{CB9B2929-7DAA-4E7E-AC86-9960B328AF61}" dt="2020-05-16T03:22:26.727" v="815" actId="2696"/>
          <pc:sldLayoutMkLst>
            <pc:docMk/>
            <pc:sldMasterMk cId="2705936248" sldId="2147483742"/>
            <pc:sldLayoutMk cId="2720673368" sldId="2147483743"/>
          </pc:sldLayoutMkLst>
        </pc:sldLayoutChg>
        <pc:sldLayoutChg chg="del">
          <pc:chgData name="Dee, Jim" userId="7127c883-d7dc-4b94-9dbd-b5d26c63f792" providerId="ADAL" clId="{CB9B2929-7DAA-4E7E-AC86-9960B328AF61}" dt="2020-05-16T03:22:26.729" v="816" actId="2696"/>
          <pc:sldLayoutMkLst>
            <pc:docMk/>
            <pc:sldMasterMk cId="2705936248" sldId="2147483742"/>
            <pc:sldLayoutMk cId="1250182588" sldId="2147483744"/>
          </pc:sldLayoutMkLst>
        </pc:sldLayoutChg>
        <pc:sldLayoutChg chg="del">
          <pc:chgData name="Dee, Jim" userId="7127c883-d7dc-4b94-9dbd-b5d26c63f792" providerId="ADAL" clId="{CB9B2929-7DAA-4E7E-AC86-9960B328AF61}" dt="2020-05-16T03:22:26.730" v="817" actId="2696"/>
          <pc:sldLayoutMkLst>
            <pc:docMk/>
            <pc:sldMasterMk cId="2705936248" sldId="2147483742"/>
            <pc:sldLayoutMk cId="661513316" sldId="2147483745"/>
          </pc:sldLayoutMkLst>
        </pc:sldLayoutChg>
        <pc:sldLayoutChg chg="del">
          <pc:chgData name="Dee, Jim" userId="7127c883-d7dc-4b94-9dbd-b5d26c63f792" providerId="ADAL" clId="{CB9B2929-7DAA-4E7E-AC86-9960B328AF61}" dt="2020-05-16T03:22:26.732" v="818" actId="2696"/>
          <pc:sldLayoutMkLst>
            <pc:docMk/>
            <pc:sldMasterMk cId="2705936248" sldId="2147483742"/>
            <pc:sldLayoutMk cId="1536962787" sldId="2147483746"/>
          </pc:sldLayoutMkLst>
        </pc:sldLayoutChg>
        <pc:sldLayoutChg chg="del">
          <pc:chgData name="Dee, Jim" userId="7127c883-d7dc-4b94-9dbd-b5d26c63f792" providerId="ADAL" clId="{CB9B2929-7DAA-4E7E-AC86-9960B328AF61}" dt="2020-05-16T03:22:26.734" v="819" actId="2696"/>
          <pc:sldLayoutMkLst>
            <pc:docMk/>
            <pc:sldMasterMk cId="2705936248" sldId="2147483742"/>
            <pc:sldLayoutMk cId="1240151318" sldId="2147483747"/>
          </pc:sldLayoutMkLst>
        </pc:sldLayoutChg>
        <pc:sldLayoutChg chg="del">
          <pc:chgData name="Dee, Jim" userId="7127c883-d7dc-4b94-9dbd-b5d26c63f792" providerId="ADAL" clId="{CB9B2929-7DAA-4E7E-AC86-9960B328AF61}" dt="2020-05-16T03:22:26.735" v="820" actId="2696"/>
          <pc:sldLayoutMkLst>
            <pc:docMk/>
            <pc:sldMasterMk cId="2705936248" sldId="2147483742"/>
            <pc:sldLayoutMk cId="3705097881" sldId="2147483748"/>
          </pc:sldLayoutMkLst>
        </pc:sldLayoutChg>
        <pc:sldLayoutChg chg="del">
          <pc:chgData name="Dee, Jim" userId="7127c883-d7dc-4b94-9dbd-b5d26c63f792" providerId="ADAL" clId="{CB9B2929-7DAA-4E7E-AC86-9960B328AF61}" dt="2020-05-16T03:22:26.736" v="821" actId="2696"/>
          <pc:sldLayoutMkLst>
            <pc:docMk/>
            <pc:sldMasterMk cId="2705936248" sldId="2147483742"/>
            <pc:sldLayoutMk cId="4174174952" sldId="2147483749"/>
          </pc:sldLayoutMkLst>
        </pc:sldLayoutChg>
        <pc:sldLayoutChg chg="del">
          <pc:chgData name="Dee, Jim" userId="7127c883-d7dc-4b94-9dbd-b5d26c63f792" providerId="ADAL" clId="{CB9B2929-7DAA-4E7E-AC86-9960B328AF61}" dt="2020-05-16T03:22:26.738" v="822" actId="2696"/>
          <pc:sldLayoutMkLst>
            <pc:docMk/>
            <pc:sldMasterMk cId="2705936248" sldId="2147483742"/>
            <pc:sldLayoutMk cId="886276999" sldId="2147483750"/>
          </pc:sldLayoutMkLst>
        </pc:sldLayoutChg>
        <pc:sldLayoutChg chg="del">
          <pc:chgData name="Dee, Jim" userId="7127c883-d7dc-4b94-9dbd-b5d26c63f792" providerId="ADAL" clId="{CB9B2929-7DAA-4E7E-AC86-9960B328AF61}" dt="2020-05-16T03:22:26.739" v="823" actId="2696"/>
          <pc:sldLayoutMkLst>
            <pc:docMk/>
            <pc:sldMasterMk cId="2705936248" sldId="2147483742"/>
            <pc:sldLayoutMk cId="3393311582" sldId="2147483751"/>
          </pc:sldLayoutMkLst>
        </pc:sldLayoutChg>
        <pc:sldLayoutChg chg="del">
          <pc:chgData name="Dee, Jim" userId="7127c883-d7dc-4b94-9dbd-b5d26c63f792" providerId="ADAL" clId="{CB9B2929-7DAA-4E7E-AC86-9960B328AF61}" dt="2020-05-16T03:22:26.740" v="824" actId="2696"/>
          <pc:sldLayoutMkLst>
            <pc:docMk/>
            <pc:sldMasterMk cId="2705936248" sldId="2147483742"/>
            <pc:sldLayoutMk cId="2398125085" sldId="2147483752"/>
          </pc:sldLayoutMkLst>
        </pc:sldLayoutChg>
        <pc:sldLayoutChg chg="del">
          <pc:chgData name="Dee, Jim" userId="7127c883-d7dc-4b94-9dbd-b5d26c63f792" providerId="ADAL" clId="{CB9B2929-7DAA-4E7E-AC86-9960B328AF61}" dt="2020-05-16T03:22:26.743" v="825" actId="2696"/>
          <pc:sldLayoutMkLst>
            <pc:docMk/>
            <pc:sldMasterMk cId="2705936248" sldId="2147483742"/>
            <pc:sldLayoutMk cId="2483105031" sldId="2147483753"/>
          </pc:sldLayoutMkLst>
        </pc:sldLayoutChg>
      </pc:sldMasterChg>
    </pc:docChg>
  </pc:docChgLst>
  <pc:docChgLst>
    <pc:chgData name="Dee, Jim" userId="7127c883-d7dc-4b94-9dbd-b5d26c63f792" providerId="ADAL" clId="{744E5F4E-7535-4FC7-9BEC-4B2CE65FA18E}"/>
    <pc:docChg chg="undo custSel mod addSld delSld modSld addMainMaster modMainMaster">
      <pc:chgData name="Dee, Jim" userId="7127c883-d7dc-4b94-9dbd-b5d26c63f792" providerId="ADAL" clId="{744E5F4E-7535-4FC7-9BEC-4B2CE65FA18E}" dt="2020-05-15T19:04:29.042" v="908" actId="2696"/>
      <pc:docMkLst>
        <pc:docMk/>
      </pc:docMkLst>
      <pc:sldChg chg="modSp modNotes">
        <pc:chgData name="Dee, Jim" userId="7127c883-d7dc-4b94-9dbd-b5d26c63f792" providerId="ADAL" clId="{744E5F4E-7535-4FC7-9BEC-4B2CE65FA18E}" dt="2020-05-15T18:18:21.986" v="173"/>
        <pc:sldMkLst>
          <pc:docMk/>
          <pc:sldMk cId="2748325465" sldId="256"/>
        </pc:sldMkLst>
        <pc:spChg chg="mod">
          <ac:chgData name="Dee, Jim" userId="7127c883-d7dc-4b94-9dbd-b5d26c63f792" providerId="ADAL" clId="{744E5F4E-7535-4FC7-9BEC-4B2CE65FA18E}" dt="2020-05-15T18:17:42.286" v="170" actId="20577"/>
          <ac:spMkLst>
            <pc:docMk/>
            <pc:sldMk cId="2748325465" sldId="256"/>
            <ac:spMk id="6" creationId="{C6D06874-0668-4CE3-8ED4-15DE0566F04D}"/>
          </ac:spMkLst>
        </pc:spChg>
        <pc:spChg chg="mod">
          <ac:chgData name="Dee, Jim" userId="7127c883-d7dc-4b94-9dbd-b5d26c63f792" providerId="ADAL" clId="{744E5F4E-7535-4FC7-9BEC-4B2CE65FA18E}" dt="2020-05-15T18:17:08.115" v="117" actId="20577"/>
          <ac:spMkLst>
            <pc:docMk/>
            <pc:sldMk cId="2748325465" sldId="256"/>
            <ac:spMk id="7" creationId="{31A74970-D3AC-445E-B424-707D9898A321}"/>
          </ac:spMkLst>
        </pc:spChg>
        <pc:spChg chg="mod">
          <ac:chgData name="Dee, Jim" userId="7127c883-d7dc-4b94-9dbd-b5d26c63f792" providerId="ADAL" clId="{744E5F4E-7535-4FC7-9BEC-4B2CE65FA18E}" dt="2020-05-15T18:17:23.812" v="150" actId="20577"/>
          <ac:spMkLst>
            <pc:docMk/>
            <pc:sldMk cId="2748325465" sldId="256"/>
            <ac:spMk id="8" creationId="{8B390F9C-EE70-457A-9341-9744ED6E5228}"/>
          </ac:spMkLst>
        </pc:spChg>
      </pc:sldChg>
      <pc:sldChg chg="add del modNotes">
        <pc:chgData name="Dee, Jim" userId="7127c883-d7dc-4b94-9dbd-b5d26c63f792" providerId="ADAL" clId="{744E5F4E-7535-4FC7-9BEC-4B2CE65FA18E}" dt="2020-05-15T18:19:13.553" v="175" actId="2696"/>
        <pc:sldMkLst>
          <pc:docMk/>
          <pc:sldMk cId="391369748" sldId="275"/>
        </pc:sldMkLst>
      </pc:sldChg>
      <pc:sldChg chg="add del">
        <pc:chgData name="Dee, Jim" userId="7127c883-d7dc-4b94-9dbd-b5d26c63f792" providerId="ADAL" clId="{744E5F4E-7535-4FC7-9BEC-4B2CE65FA18E}" dt="2020-05-15T18:25:49.914" v="370" actId="2696"/>
        <pc:sldMkLst>
          <pc:docMk/>
          <pc:sldMk cId="3593046082" sldId="276"/>
        </pc:sldMkLst>
      </pc:sldChg>
      <pc:sldChg chg="add del">
        <pc:chgData name="Dee, Jim" userId="7127c883-d7dc-4b94-9dbd-b5d26c63f792" providerId="ADAL" clId="{744E5F4E-7535-4FC7-9BEC-4B2CE65FA18E}" dt="2020-05-15T18:29:12.370" v="396" actId="2696"/>
        <pc:sldMkLst>
          <pc:docMk/>
          <pc:sldMk cId="3441738932" sldId="277"/>
        </pc:sldMkLst>
      </pc:sldChg>
      <pc:sldChg chg="add del">
        <pc:chgData name="Dee, Jim" userId="7127c883-d7dc-4b94-9dbd-b5d26c63f792" providerId="ADAL" clId="{744E5F4E-7535-4FC7-9BEC-4B2CE65FA18E}" dt="2020-05-15T18:35:17.050" v="441" actId="2696"/>
        <pc:sldMkLst>
          <pc:docMk/>
          <pc:sldMk cId="2971155261" sldId="278"/>
        </pc:sldMkLst>
      </pc:sldChg>
      <pc:sldChg chg="modSp add del">
        <pc:chgData name="Dee, Jim" userId="7127c883-d7dc-4b94-9dbd-b5d26c63f792" providerId="ADAL" clId="{744E5F4E-7535-4FC7-9BEC-4B2CE65FA18E}" dt="2020-05-15T18:38:20.757" v="479" actId="2696"/>
        <pc:sldMkLst>
          <pc:docMk/>
          <pc:sldMk cId="2258494658" sldId="279"/>
        </pc:sldMkLst>
        <pc:spChg chg="mod">
          <ac:chgData name="Dee, Jim" userId="7127c883-d7dc-4b94-9dbd-b5d26c63f792" providerId="ADAL" clId="{744E5F4E-7535-4FC7-9BEC-4B2CE65FA18E}" dt="2020-05-15T18:35:52.995" v="464" actId="14100"/>
          <ac:spMkLst>
            <pc:docMk/>
            <pc:sldMk cId="2258494658" sldId="279"/>
            <ac:spMk id="3" creationId="{00000000-0000-0000-0000-000000000000}"/>
          </ac:spMkLst>
        </pc:spChg>
      </pc:sldChg>
      <pc:sldChg chg="addSp delSp modSp add del">
        <pc:chgData name="Dee, Jim" userId="7127c883-d7dc-4b94-9dbd-b5d26c63f792" providerId="ADAL" clId="{744E5F4E-7535-4FC7-9BEC-4B2CE65FA18E}" dt="2020-05-15T18:42:00.462" v="554" actId="2696"/>
        <pc:sldMkLst>
          <pc:docMk/>
          <pc:sldMk cId="1308081283" sldId="280"/>
        </pc:sldMkLst>
        <pc:spChg chg="add del mod">
          <ac:chgData name="Dee, Jim" userId="7127c883-d7dc-4b94-9dbd-b5d26c63f792" providerId="ADAL" clId="{744E5F4E-7535-4FC7-9BEC-4B2CE65FA18E}" dt="2020-05-15T18:39:23.940" v="512" actId="478"/>
          <ac:spMkLst>
            <pc:docMk/>
            <pc:sldMk cId="1308081283" sldId="280"/>
            <ac:spMk id="7" creationId="{9EE6B27C-D4A7-443E-83FC-EA4BFC6C8292}"/>
          </ac:spMkLst>
        </pc:spChg>
      </pc:sldChg>
      <pc:sldChg chg="addSp delSp modSp add del">
        <pc:chgData name="Dee, Jim" userId="7127c883-d7dc-4b94-9dbd-b5d26c63f792" providerId="ADAL" clId="{744E5F4E-7535-4FC7-9BEC-4B2CE65FA18E}" dt="2020-05-15T18:44:33.850" v="599" actId="2696"/>
        <pc:sldMkLst>
          <pc:docMk/>
          <pc:sldMk cId="1752105834" sldId="281"/>
        </pc:sldMkLst>
        <pc:spChg chg="add del mod">
          <ac:chgData name="Dee, Jim" userId="7127c883-d7dc-4b94-9dbd-b5d26c63f792" providerId="ADAL" clId="{744E5F4E-7535-4FC7-9BEC-4B2CE65FA18E}" dt="2020-05-15T18:42:51.348" v="596" actId="478"/>
          <ac:spMkLst>
            <pc:docMk/>
            <pc:sldMk cId="1752105834" sldId="281"/>
            <ac:spMk id="3" creationId="{02ED7707-85B0-4B58-A618-F27280E474DB}"/>
          </ac:spMkLst>
        </pc:spChg>
      </pc:sldChg>
      <pc:sldChg chg="addSp modSp add del">
        <pc:chgData name="Dee, Jim" userId="7127c883-d7dc-4b94-9dbd-b5d26c63f792" providerId="ADAL" clId="{744E5F4E-7535-4FC7-9BEC-4B2CE65FA18E}" dt="2020-05-15T18:49:08.033" v="688" actId="2696"/>
        <pc:sldMkLst>
          <pc:docMk/>
          <pc:sldMk cId="1012930668" sldId="282"/>
        </pc:sldMkLst>
        <pc:spChg chg="add mod">
          <ac:chgData name="Dee, Jim" userId="7127c883-d7dc-4b94-9dbd-b5d26c63f792" providerId="ADAL" clId="{744E5F4E-7535-4FC7-9BEC-4B2CE65FA18E}" dt="2020-05-15T18:32:40.470" v="398"/>
          <ac:spMkLst>
            <pc:docMk/>
            <pc:sldMk cId="1012930668" sldId="282"/>
            <ac:spMk id="15" creationId="{BD8449F8-D9B6-4B34-A847-413029F55817}"/>
          </ac:spMkLst>
        </pc:spChg>
      </pc:sldChg>
      <pc:sldChg chg="addSp delSp modSp add del">
        <pc:chgData name="Dee, Jim" userId="7127c883-d7dc-4b94-9dbd-b5d26c63f792" providerId="ADAL" clId="{744E5F4E-7535-4FC7-9BEC-4B2CE65FA18E}" dt="2020-05-15T18:52:08.166" v="738" actId="2696"/>
        <pc:sldMkLst>
          <pc:docMk/>
          <pc:sldMk cId="400549300" sldId="283"/>
        </pc:sldMkLst>
        <pc:spChg chg="add del mod">
          <ac:chgData name="Dee, Jim" userId="7127c883-d7dc-4b94-9dbd-b5d26c63f792" providerId="ADAL" clId="{744E5F4E-7535-4FC7-9BEC-4B2CE65FA18E}" dt="2020-05-15T18:50:08.235" v="728" actId="478"/>
          <ac:spMkLst>
            <pc:docMk/>
            <pc:sldMk cId="400549300" sldId="283"/>
            <ac:spMk id="4" creationId="{A813544D-2FF9-4422-98D6-8ED350E000E9}"/>
          </ac:spMkLst>
        </pc:spChg>
      </pc:sldChg>
      <pc:sldChg chg="modSp add del">
        <pc:chgData name="Dee, Jim" userId="7127c883-d7dc-4b94-9dbd-b5d26c63f792" providerId="ADAL" clId="{744E5F4E-7535-4FC7-9BEC-4B2CE65FA18E}" dt="2020-05-15T18:53:43.682" v="765" actId="2696"/>
        <pc:sldMkLst>
          <pc:docMk/>
          <pc:sldMk cId="2123174994" sldId="284"/>
        </pc:sldMkLst>
        <pc:spChg chg="mod">
          <ac:chgData name="Dee, Jim" userId="7127c883-d7dc-4b94-9dbd-b5d26c63f792" providerId="ADAL" clId="{744E5F4E-7535-4FC7-9BEC-4B2CE65FA18E}" dt="2020-05-15T18:52:19.813" v="739" actId="1076"/>
          <ac:spMkLst>
            <pc:docMk/>
            <pc:sldMk cId="2123174994" sldId="284"/>
            <ac:spMk id="2" creationId="{D257A77A-1959-488D-ADA3-0F725F9A9785}"/>
          </ac:spMkLst>
        </pc:spChg>
      </pc:sldChg>
      <pc:sldChg chg="addSp modSp add del">
        <pc:chgData name="Dee, Jim" userId="7127c883-d7dc-4b94-9dbd-b5d26c63f792" providerId="ADAL" clId="{744E5F4E-7535-4FC7-9BEC-4B2CE65FA18E}" dt="2020-05-15T18:56:39.560" v="786" actId="2696"/>
        <pc:sldMkLst>
          <pc:docMk/>
          <pc:sldMk cId="3698748534" sldId="285"/>
        </pc:sldMkLst>
        <pc:spChg chg="add mod">
          <ac:chgData name="Dee, Jim" userId="7127c883-d7dc-4b94-9dbd-b5d26c63f792" providerId="ADAL" clId="{744E5F4E-7535-4FC7-9BEC-4B2CE65FA18E}" dt="2020-05-15T18:32:40.470" v="398"/>
          <ac:spMkLst>
            <pc:docMk/>
            <pc:sldMk cId="3698748534" sldId="285"/>
            <ac:spMk id="4" creationId="{2FA37673-AD85-47A2-A5AB-A53101DAB76D}"/>
          </ac:spMkLst>
        </pc:spChg>
      </pc:sldChg>
      <pc:sldChg chg="modSp add del">
        <pc:chgData name="Dee, Jim" userId="7127c883-d7dc-4b94-9dbd-b5d26c63f792" providerId="ADAL" clId="{744E5F4E-7535-4FC7-9BEC-4B2CE65FA18E}" dt="2020-05-15T19:00:26.662" v="834" actId="2696"/>
        <pc:sldMkLst>
          <pc:docMk/>
          <pc:sldMk cId="2837032535" sldId="286"/>
        </pc:sldMkLst>
        <pc:spChg chg="mod">
          <ac:chgData name="Dee, Jim" userId="7127c883-d7dc-4b94-9dbd-b5d26c63f792" providerId="ADAL" clId="{744E5F4E-7535-4FC7-9BEC-4B2CE65FA18E}" dt="2020-05-15T18:58:13.427" v="820" actId="14100"/>
          <ac:spMkLst>
            <pc:docMk/>
            <pc:sldMk cId="2837032535" sldId="286"/>
            <ac:spMk id="3" creationId="{00000000-0000-0000-0000-000000000000}"/>
          </ac:spMkLst>
        </pc:spChg>
        <pc:picChg chg="mod">
          <ac:chgData name="Dee, Jim" userId="7127c883-d7dc-4b94-9dbd-b5d26c63f792" providerId="ADAL" clId="{744E5F4E-7535-4FC7-9BEC-4B2CE65FA18E}" dt="2020-05-15T18:58:16.519" v="821" actId="1076"/>
          <ac:picMkLst>
            <pc:docMk/>
            <pc:sldMk cId="2837032535" sldId="286"/>
            <ac:picMk id="6" creationId="{00000000-0000-0000-0000-000000000000}"/>
          </ac:picMkLst>
        </pc:picChg>
      </pc:sldChg>
      <pc:sldChg chg="addSp modSp add del">
        <pc:chgData name="Dee, Jim" userId="7127c883-d7dc-4b94-9dbd-b5d26c63f792" providerId="ADAL" clId="{744E5F4E-7535-4FC7-9BEC-4B2CE65FA18E}" dt="2020-05-15T19:04:29.042" v="908" actId="2696"/>
        <pc:sldMkLst>
          <pc:docMk/>
          <pc:sldMk cId="937548217" sldId="287"/>
        </pc:sldMkLst>
        <pc:spChg chg="add mod">
          <ac:chgData name="Dee, Jim" userId="7127c883-d7dc-4b94-9dbd-b5d26c63f792" providerId="ADAL" clId="{744E5F4E-7535-4FC7-9BEC-4B2CE65FA18E}" dt="2020-05-15T18:32:40.470" v="398"/>
          <ac:spMkLst>
            <pc:docMk/>
            <pc:sldMk cId="937548217" sldId="287"/>
            <ac:spMk id="3" creationId="{58B5501D-D0BF-4003-990F-8361724D8515}"/>
          </ac:spMkLst>
        </pc:spChg>
      </pc:sldChg>
      <pc:sldChg chg="addSp modSp add">
        <pc:chgData name="Dee, Jim" userId="7127c883-d7dc-4b94-9dbd-b5d26c63f792" providerId="ADAL" clId="{744E5F4E-7535-4FC7-9BEC-4B2CE65FA18E}" dt="2020-05-15T18:32:40.470" v="398"/>
        <pc:sldMkLst>
          <pc:docMk/>
          <pc:sldMk cId="2242721238" sldId="288"/>
        </pc:sldMkLst>
        <pc:spChg chg="add mod">
          <ac:chgData name="Dee, Jim" userId="7127c883-d7dc-4b94-9dbd-b5d26c63f792" providerId="ADAL" clId="{744E5F4E-7535-4FC7-9BEC-4B2CE65FA18E}" dt="2020-05-15T18:32:40.470" v="398"/>
          <ac:spMkLst>
            <pc:docMk/>
            <pc:sldMk cId="2242721238" sldId="288"/>
            <ac:spMk id="3" creationId="{B5AB06AA-35D9-4CBB-8306-67B1A1025461}"/>
          </ac:spMkLst>
        </pc:spChg>
      </pc:sldChg>
      <pc:sldChg chg="addSp modSp add">
        <pc:chgData name="Dee, Jim" userId="7127c883-d7dc-4b94-9dbd-b5d26c63f792" providerId="ADAL" clId="{744E5F4E-7535-4FC7-9BEC-4B2CE65FA18E}" dt="2020-05-15T18:32:40.470" v="398"/>
        <pc:sldMkLst>
          <pc:docMk/>
          <pc:sldMk cId="2945056633" sldId="289"/>
        </pc:sldMkLst>
        <pc:spChg chg="add mod">
          <ac:chgData name="Dee, Jim" userId="7127c883-d7dc-4b94-9dbd-b5d26c63f792" providerId="ADAL" clId="{744E5F4E-7535-4FC7-9BEC-4B2CE65FA18E}" dt="2020-05-15T18:32:40.470" v="398"/>
          <ac:spMkLst>
            <pc:docMk/>
            <pc:sldMk cId="2945056633" sldId="289"/>
            <ac:spMk id="3" creationId="{AF10E3A7-8B5A-4057-998E-D72D66FF3144}"/>
          </ac:spMkLst>
        </pc:spChg>
      </pc:sldChg>
      <pc:sldChg chg="add">
        <pc:chgData name="Dee, Jim" userId="7127c883-d7dc-4b94-9dbd-b5d26c63f792" providerId="ADAL" clId="{744E5F4E-7535-4FC7-9BEC-4B2CE65FA18E}" dt="2020-05-15T18:15:32.204" v="31"/>
        <pc:sldMkLst>
          <pc:docMk/>
          <pc:sldMk cId="4149084859" sldId="290"/>
        </pc:sldMkLst>
      </pc:sldChg>
      <pc:sldChg chg="add">
        <pc:chgData name="Dee, Jim" userId="7127c883-d7dc-4b94-9dbd-b5d26c63f792" providerId="ADAL" clId="{744E5F4E-7535-4FC7-9BEC-4B2CE65FA18E}" dt="2020-05-15T18:15:35.467" v="33"/>
        <pc:sldMkLst>
          <pc:docMk/>
          <pc:sldMk cId="219530034" sldId="291"/>
        </pc:sldMkLst>
      </pc:sldChg>
      <pc:sldChg chg="add">
        <pc:chgData name="Dee, Jim" userId="7127c883-d7dc-4b94-9dbd-b5d26c63f792" providerId="ADAL" clId="{744E5F4E-7535-4FC7-9BEC-4B2CE65FA18E}" dt="2020-05-15T18:15:38.295" v="35"/>
        <pc:sldMkLst>
          <pc:docMk/>
          <pc:sldMk cId="3522416094" sldId="292"/>
        </pc:sldMkLst>
      </pc:sldChg>
      <pc:sldChg chg="add">
        <pc:chgData name="Dee, Jim" userId="7127c883-d7dc-4b94-9dbd-b5d26c63f792" providerId="ADAL" clId="{744E5F4E-7535-4FC7-9BEC-4B2CE65FA18E}" dt="2020-05-15T18:15:41.303" v="37"/>
        <pc:sldMkLst>
          <pc:docMk/>
          <pc:sldMk cId="3873287138" sldId="293"/>
        </pc:sldMkLst>
      </pc:sldChg>
      <pc:sldChg chg="addSp modSp add">
        <pc:chgData name="Dee, Jim" userId="7127c883-d7dc-4b94-9dbd-b5d26c63f792" providerId="ADAL" clId="{744E5F4E-7535-4FC7-9BEC-4B2CE65FA18E}" dt="2020-05-15T18:32:40.470" v="398"/>
        <pc:sldMkLst>
          <pc:docMk/>
          <pc:sldMk cId="3202301389" sldId="294"/>
        </pc:sldMkLst>
        <pc:spChg chg="add mod">
          <ac:chgData name="Dee, Jim" userId="7127c883-d7dc-4b94-9dbd-b5d26c63f792" providerId="ADAL" clId="{744E5F4E-7535-4FC7-9BEC-4B2CE65FA18E}" dt="2020-05-15T18:32:40.470" v="398"/>
          <ac:spMkLst>
            <pc:docMk/>
            <pc:sldMk cId="3202301389" sldId="294"/>
            <ac:spMk id="3" creationId="{5AB49CC5-DA29-45EA-87A6-9E9477EB6BDE}"/>
          </ac:spMkLst>
        </pc:spChg>
      </pc:sldChg>
      <pc:sldChg chg="addSp modSp add">
        <pc:chgData name="Dee, Jim" userId="7127c883-d7dc-4b94-9dbd-b5d26c63f792" providerId="ADAL" clId="{744E5F4E-7535-4FC7-9BEC-4B2CE65FA18E}" dt="2020-05-15T18:32:40.470" v="398"/>
        <pc:sldMkLst>
          <pc:docMk/>
          <pc:sldMk cId="1424486084" sldId="295"/>
        </pc:sldMkLst>
        <pc:spChg chg="add mod">
          <ac:chgData name="Dee, Jim" userId="7127c883-d7dc-4b94-9dbd-b5d26c63f792" providerId="ADAL" clId="{744E5F4E-7535-4FC7-9BEC-4B2CE65FA18E}" dt="2020-05-15T18:32:40.470" v="398"/>
          <ac:spMkLst>
            <pc:docMk/>
            <pc:sldMk cId="1424486084" sldId="295"/>
            <ac:spMk id="3" creationId="{68F54F7C-3B1B-4898-801A-5DDF460E5B71}"/>
          </ac:spMkLst>
        </pc:spChg>
      </pc:sldChg>
      <pc:sldChg chg="add">
        <pc:chgData name="Dee, Jim" userId="7127c883-d7dc-4b94-9dbd-b5d26c63f792" providerId="ADAL" clId="{744E5F4E-7535-4FC7-9BEC-4B2CE65FA18E}" dt="2020-05-15T18:15:52.630" v="43"/>
        <pc:sldMkLst>
          <pc:docMk/>
          <pc:sldMk cId="4267656832" sldId="296"/>
        </pc:sldMkLst>
      </pc:sldChg>
      <pc:sldChg chg="add">
        <pc:chgData name="Dee, Jim" userId="7127c883-d7dc-4b94-9dbd-b5d26c63f792" providerId="ADAL" clId="{744E5F4E-7535-4FC7-9BEC-4B2CE65FA18E}" dt="2020-05-15T18:15:55.865" v="45"/>
        <pc:sldMkLst>
          <pc:docMk/>
          <pc:sldMk cId="1436794411" sldId="297"/>
        </pc:sldMkLst>
      </pc:sldChg>
      <pc:sldChg chg="addSp modSp add">
        <pc:chgData name="Dee, Jim" userId="7127c883-d7dc-4b94-9dbd-b5d26c63f792" providerId="ADAL" clId="{744E5F4E-7535-4FC7-9BEC-4B2CE65FA18E}" dt="2020-05-15T18:32:40.470" v="398"/>
        <pc:sldMkLst>
          <pc:docMk/>
          <pc:sldMk cId="2950799558" sldId="298"/>
        </pc:sldMkLst>
        <pc:spChg chg="add mod">
          <ac:chgData name="Dee, Jim" userId="7127c883-d7dc-4b94-9dbd-b5d26c63f792" providerId="ADAL" clId="{744E5F4E-7535-4FC7-9BEC-4B2CE65FA18E}" dt="2020-05-15T18:32:40.470" v="398"/>
          <ac:spMkLst>
            <pc:docMk/>
            <pc:sldMk cId="2950799558" sldId="298"/>
            <ac:spMk id="7" creationId="{DC301A01-AAD3-459D-98FD-A7AFF936B6FA}"/>
          </ac:spMkLst>
        </pc:spChg>
      </pc:sldChg>
      <pc:sldChg chg="add">
        <pc:chgData name="Dee, Jim" userId="7127c883-d7dc-4b94-9dbd-b5d26c63f792" providerId="ADAL" clId="{744E5F4E-7535-4FC7-9BEC-4B2CE65FA18E}" dt="2020-05-15T18:16:00.301" v="49"/>
        <pc:sldMkLst>
          <pc:docMk/>
          <pc:sldMk cId="2563721124" sldId="299"/>
        </pc:sldMkLst>
      </pc:sldChg>
      <pc:sldChg chg="add">
        <pc:chgData name="Dee, Jim" userId="7127c883-d7dc-4b94-9dbd-b5d26c63f792" providerId="ADAL" clId="{744E5F4E-7535-4FC7-9BEC-4B2CE65FA18E}" dt="2020-05-15T18:16:06.744" v="51"/>
        <pc:sldMkLst>
          <pc:docMk/>
          <pc:sldMk cId="2806423212" sldId="300"/>
        </pc:sldMkLst>
      </pc:sldChg>
      <pc:sldChg chg="add">
        <pc:chgData name="Dee, Jim" userId="7127c883-d7dc-4b94-9dbd-b5d26c63f792" providerId="ADAL" clId="{744E5F4E-7535-4FC7-9BEC-4B2CE65FA18E}" dt="2020-05-15T18:16:11.769" v="53"/>
        <pc:sldMkLst>
          <pc:docMk/>
          <pc:sldMk cId="2601916758" sldId="301"/>
        </pc:sldMkLst>
      </pc:sldChg>
      <pc:sldChg chg="add">
        <pc:chgData name="Dee, Jim" userId="7127c883-d7dc-4b94-9dbd-b5d26c63f792" providerId="ADAL" clId="{744E5F4E-7535-4FC7-9BEC-4B2CE65FA18E}" dt="2020-05-15T18:16:15.526" v="55"/>
        <pc:sldMkLst>
          <pc:docMk/>
          <pc:sldMk cId="833909197" sldId="302"/>
        </pc:sldMkLst>
      </pc:sldChg>
      <pc:sldChg chg="modSp add">
        <pc:chgData name="Dee, Jim" userId="7127c883-d7dc-4b94-9dbd-b5d26c63f792" providerId="ADAL" clId="{744E5F4E-7535-4FC7-9BEC-4B2CE65FA18E}" dt="2020-05-15T18:25:09.582" v="369"/>
        <pc:sldMkLst>
          <pc:docMk/>
          <pc:sldMk cId="2870791470" sldId="303"/>
        </pc:sldMkLst>
        <pc:spChg chg="mod">
          <ac:chgData name="Dee, Jim" userId="7127c883-d7dc-4b94-9dbd-b5d26c63f792" providerId="ADAL" clId="{744E5F4E-7535-4FC7-9BEC-4B2CE65FA18E}" dt="2020-05-15T18:25:09.582" v="369"/>
          <ac:spMkLst>
            <pc:docMk/>
            <pc:sldMk cId="2870791470" sldId="303"/>
            <ac:spMk id="2" creationId="{0572BA04-533F-4272-A408-F175CED5DF05}"/>
          </ac:spMkLst>
        </pc:spChg>
        <pc:spChg chg="mod">
          <ac:chgData name="Dee, Jim" userId="7127c883-d7dc-4b94-9dbd-b5d26c63f792" providerId="ADAL" clId="{744E5F4E-7535-4FC7-9BEC-4B2CE65FA18E}" dt="2020-05-15T18:22:26.603" v="192" actId="20577"/>
          <ac:spMkLst>
            <pc:docMk/>
            <pc:sldMk cId="2870791470" sldId="303"/>
            <ac:spMk id="3" creationId="{FDCB03BA-CE87-4205-8B76-06D4121F7AA1}"/>
          </ac:spMkLst>
        </pc:spChg>
      </pc:sldChg>
      <pc:sldChg chg="addSp delSp modSp add mod setBg">
        <pc:chgData name="Dee, Jim" userId="7127c883-d7dc-4b94-9dbd-b5d26c63f792" providerId="ADAL" clId="{744E5F4E-7535-4FC7-9BEC-4B2CE65FA18E}" dt="2020-05-15T18:29:06.153" v="395" actId="1076"/>
        <pc:sldMkLst>
          <pc:docMk/>
          <pc:sldMk cId="4176906473" sldId="304"/>
        </pc:sldMkLst>
        <pc:spChg chg="mod ord">
          <ac:chgData name="Dee, Jim" userId="7127c883-d7dc-4b94-9dbd-b5d26c63f792" providerId="ADAL" clId="{744E5F4E-7535-4FC7-9BEC-4B2CE65FA18E}" dt="2020-05-15T18:28:44.918" v="388" actId="20577"/>
          <ac:spMkLst>
            <pc:docMk/>
            <pc:sldMk cId="4176906473" sldId="304"/>
            <ac:spMk id="2" creationId="{0572BA04-533F-4272-A408-F175CED5DF05}"/>
          </ac:spMkLst>
        </pc:spChg>
        <pc:spChg chg="mod">
          <ac:chgData name="Dee, Jim" userId="7127c883-d7dc-4b94-9dbd-b5d26c63f792" providerId="ADAL" clId="{744E5F4E-7535-4FC7-9BEC-4B2CE65FA18E}" dt="2020-05-15T18:28:15.616" v="381" actId="26606"/>
          <ac:spMkLst>
            <pc:docMk/>
            <pc:sldMk cId="4176906473" sldId="304"/>
            <ac:spMk id="3" creationId="{FDCB03BA-CE87-4205-8B76-06D4121F7AA1}"/>
          </ac:spMkLst>
        </pc:spChg>
        <pc:spChg chg="add del">
          <ac:chgData name="Dee, Jim" userId="7127c883-d7dc-4b94-9dbd-b5d26c63f792" providerId="ADAL" clId="{744E5F4E-7535-4FC7-9BEC-4B2CE65FA18E}" dt="2020-05-15T18:28:15.616" v="381" actId="26606"/>
          <ac:spMkLst>
            <pc:docMk/>
            <pc:sldMk cId="4176906473" sldId="304"/>
            <ac:spMk id="9" creationId="{201CC55D-ED54-4C5C-95E6-10947BD1103B}"/>
          </ac:spMkLst>
        </pc:spChg>
        <pc:spChg chg="add del">
          <ac:chgData name="Dee, Jim" userId="7127c883-d7dc-4b94-9dbd-b5d26c63f792" providerId="ADAL" clId="{744E5F4E-7535-4FC7-9BEC-4B2CE65FA18E}" dt="2020-05-15T18:28:15.616" v="381" actId="26606"/>
          <ac:spMkLst>
            <pc:docMk/>
            <pc:sldMk cId="4176906473" sldId="304"/>
            <ac:spMk id="15" creationId="{3873B707-463F-40B0-8227-E8CC6C67EB25}"/>
          </ac:spMkLst>
        </pc:spChg>
        <pc:spChg chg="add del">
          <ac:chgData name="Dee, Jim" userId="7127c883-d7dc-4b94-9dbd-b5d26c63f792" providerId="ADAL" clId="{744E5F4E-7535-4FC7-9BEC-4B2CE65FA18E}" dt="2020-05-15T18:28:15.616" v="381" actId="26606"/>
          <ac:spMkLst>
            <pc:docMk/>
            <pc:sldMk cId="4176906473" sldId="304"/>
            <ac:spMk id="17" creationId="{C13237C8-E62C-4F0D-A318-BD6FB6C2D138}"/>
          </ac:spMkLst>
        </pc:spChg>
        <pc:spChg chg="add del">
          <ac:chgData name="Dee, Jim" userId="7127c883-d7dc-4b94-9dbd-b5d26c63f792" providerId="ADAL" clId="{744E5F4E-7535-4FC7-9BEC-4B2CE65FA18E}" dt="2020-05-15T18:28:15.616" v="381" actId="26606"/>
          <ac:spMkLst>
            <pc:docMk/>
            <pc:sldMk cId="4176906473" sldId="304"/>
            <ac:spMk id="19" creationId="{19C9EAEA-39D0-4B0E-A0EB-51E7B26740B1}"/>
          </ac:spMkLst>
        </pc:spChg>
        <pc:grpChg chg="add del">
          <ac:chgData name="Dee, Jim" userId="7127c883-d7dc-4b94-9dbd-b5d26c63f792" providerId="ADAL" clId="{744E5F4E-7535-4FC7-9BEC-4B2CE65FA18E}" dt="2020-05-15T18:28:15.616" v="381" actId="26606"/>
          <ac:grpSpMkLst>
            <pc:docMk/>
            <pc:sldMk cId="4176906473" sldId="304"/>
            <ac:grpSpMk id="11" creationId="{1DE889C7-FAD6-4397-98E2-05D503484459}"/>
          </ac:grpSpMkLst>
        </pc:grpChg>
        <pc:picChg chg="add mod">
          <ac:chgData name="Dee, Jim" userId="7127c883-d7dc-4b94-9dbd-b5d26c63f792" providerId="ADAL" clId="{744E5F4E-7535-4FC7-9BEC-4B2CE65FA18E}" dt="2020-05-15T18:29:06.153" v="395" actId="1076"/>
          <ac:picMkLst>
            <pc:docMk/>
            <pc:sldMk cId="4176906473" sldId="304"/>
            <ac:picMk id="4" creationId="{2D52145F-A2C7-4172-A668-BCF7A3B0DE9F}"/>
          </ac:picMkLst>
        </pc:picChg>
      </pc:sldChg>
      <pc:sldChg chg="modSp add modNotesTx">
        <pc:chgData name="Dee, Jim" userId="7127c883-d7dc-4b94-9dbd-b5d26c63f792" providerId="ADAL" clId="{744E5F4E-7535-4FC7-9BEC-4B2CE65FA18E}" dt="2020-05-15T18:35:12.467" v="440" actId="20577"/>
        <pc:sldMkLst>
          <pc:docMk/>
          <pc:sldMk cId="3096619616" sldId="305"/>
        </pc:sldMkLst>
        <pc:spChg chg="mod">
          <ac:chgData name="Dee, Jim" userId="7127c883-d7dc-4b94-9dbd-b5d26c63f792" providerId="ADAL" clId="{744E5F4E-7535-4FC7-9BEC-4B2CE65FA18E}" dt="2020-05-15T18:34:53.530" v="439"/>
          <ac:spMkLst>
            <pc:docMk/>
            <pc:sldMk cId="3096619616" sldId="305"/>
            <ac:spMk id="2" creationId="{E6100006-697B-42F0-A863-92FE67D9FFC1}"/>
          </ac:spMkLst>
        </pc:spChg>
        <pc:spChg chg="mod">
          <ac:chgData name="Dee, Jim" userId="7127c883-d7dc-4b94-9dbd-b5d26c63f792" providerId="ADAL" clId="{744E5F4E-7535-4FC7-9BEC-4B2CE65FA18E}" dt="2020-05-15T18:33:36.846" v="430" actId="20577"/>
          <ac:spMkLst>
            <pc:docMk/>
            <pc:sldMk cId="3096619616" sldId="305"/>
            <ac:spMk id="3" creationId="{86921F16-08E2-4033-9DBB-5445C75C22C8}"/>
          </ac:spMkLst>
        </pc:spChg>
      </pc:sldChg>
      <pc:sldChg chg="addSp modSp add modNotes">
        <pc:chgData name="Dee, Jim" userId="7127c883-d7dc-4b94-9dbd-b5d26c63f792" providerId="ADAL" clId="{744E5F4E-7535-4FC7-9BEC-4B2CE65FA18E}" dt="2020-05-15T18:38:08.580" v="478"/>
        <pc:sldMkLst>
          <pc:docMk/>
          <pc:sldMk cId="1929096407" sldId="306"/>
        </pc:sldMkLst>
        <pc:spChg chg="mod">
          <ac:chgData name="Dee, Jim" userId="7127c883-d7dc-4b94-9dbd-b5d26c63f792" providerId="ADAL" clId="{744E5F4E-7535-4FC7-9BEC-4B2CE65FA18E}" dt="2020-05-15T18:36:42.195" v="472" actId="27636"/>
          <ac:spMkLst>
            <pc:docMk/>
            <pc:sldMk cId="1929096407" sldId="306"/>
            <ac:spMk id="2" creationId="{EDC824B0-B025-4D77-BF44-60CE9CB2C5EE}"/>
          </ac:spMkLst>
        </pc:spChg>
        <pc:spChg chg="mod">
          <ac:chgData name="Dee, Jim" userId="7127c883-d7dc-4b94-9dbd-b5d26c63f792" providerId="ADAL" clId="{744E5F4E-7535-4FC7-9BEC-4B2CE65FA18E}" dt="2020-05-15T18:35:42.943" v="463" actId="20577"/>
          <ac:spMkLst>
            <pc:docMk/>
            <pc:sldMk cId="1929096407" sldId="306"/>
            <ac:spMk id="3" creationId="{FC6609C6-B66F-44C2-84E8-C2AFF5665761}"/>
          </ac:spMkLst>
        </pc:spChg>
        <pc:picChg chg="add mod">
          <ac:chgData name="Dee, Jim" userId="7127c883-d7dc-4b94-9dbd-b5d26c63f792" providerId="ADAL" clId="{744E5F4E-7535-4FC7-9BEC-4B2CE65FA18E}" dt="2020-05-15T18:37:31.710" v="477" actId="1076"/>
          <ac:picMkLst>
            <pc:docMk/>
            <pc:sldMk cId="1929096407" sldId="306"/>
            <ac:picMk id="4" creationId="{013193BC-5320-4E04-B03F-F84A0C9957AD}"/>
          </ac:picMkLst>
        </pc:picChg>
      </pc:sldChg>
      <pc:sldChg chg="addSp modSp add modNotes">
        <pc:chgData name="Dee, Jim" userId="7127c883-d7dc-4b94-9dbd-b5d26c63f792" providerId="ADAL" clId="{744E5F4E-7535-4FC7-9BEC-4B2CE65FA18E}" dt="2020-05-15T18:41:49.229" v="553"/>
        <pc:sldMkLst>
          <pc:docMk/>
          <pc:sldMk cId="792817275" sldId="307"/>
        </pc:sldMkLst>
        <pc:spChg chg="mod">
          <ac:chgData name="Dee, Jim" userId="7127c883-d7dc-4b94-9dbd-b5d26c63f792" providerId="ADAL" clId="{744E5F4E-7535-4FC7-9BEC-4B2CE65FA18E}" dt="2020-05-15T18:40:52.943" v="550" actId="1076"/>
          <ac:spMkLst>
            <pc:docMk/>
            <pc:sldMk cId="792817275" sldId="307"/>
            <ac:spMk id="2" creationId="{188F1378-158E-491E-B1FC-6039CC0A0EFE}"/>
          </ac:spMkLst>
        </pc:spChg>
        <pc:spChg chg="mod">
          <ac:chgData name="Dee, Jim" userId="7127c883-d7dc-4b94-9dbd-b5d26c63f792" providerId="ADAL" clId="{744E5F4E-7535-4FC7-9BEC-4B2CE65FA18E}" dt="2020-05-15T18:39:58.673" v="546" actId="20577"/>
          <ac:spMkLst>
            <pc:docMk/>
            <pc:sldMk cId="792817275" sldId="307"/>
            <ac:spMk id="3" creationId="{0047FBB1-B14C-42FD-A8FF-112A94918D38}"/>
          </ac:spMkLst>
        </pc:spChg>
        <pc:spChg chg="add">
          <ac:chgData name="Dee, Jim" userId="7127c883-d7dc-4b94-9dbd-b5d26c63f792" providerId="ADAL" clId="{744E5F4E-7535-4FC7-9BEC-4B2CE65FA18E}" dt="2020-05-15T18:40:35.684" v="549"/>
          <ac:spMkLst>
            <pc:docMk/>
            <pc:sldMk cId="792817275" sldId="307"/>
            <ac:spMk id="6" creationId="{74EAB62A-252D-4C3A-9D4E-58EAC9C6F91E}"/>
          </ac:spMkLst>
        </pc:spChg>
        <pc:spChg chg="add">
          <ac:chgData name="Dee, Jim" userId="7127c883-d7dc-4b94-9dbd-b5d26c63f792" providerId="ADAL" clId="{744E5F4E-7535-4FC7-9BEC-4B2CE65FA18E}" dt="2020-05-15T18:40:35.684" v="549"/>
          <ac:spMkLst>
            <pc:docMk/>
            <pc:sldMk cId="792817275" sldId="307"/>
            <ac:spMk id="7" creationId="{7EA274B1-1129-4996-8139-581DF3428C29}"/>
          </ac:spMkLst>
        </pc:spChg>
        <pc:spChg chg="add">
          <ac:chgData name="Dee, Jim" userId="7127c883-d7dc-4b94-9dbd-b5d26c63f792" providerId="ADAL" clId="{744E5F4E-7535-4FC7-9BEC-4B2CE65FA18E}" dt="2020-05-15T18:40:35.684" v="549"/>
          <ac:spMkLst>
            <pc:docMk/>
            <pc:sldMk cId="792817275" sldId="307"/>
            <ac:spMk id="15" creationId="{18B3C3E0-7898-4AF5-98FC-A9CE27B5AFA3}"/>
          </ac:spMkLst>
        </pc:spChg>
        <pc:spChg chg="add">
          <ac:chgData name="Dee, Jim" userId="7127c883-d7dc-4b94-9dbd-b5d26c63f792" providerId="ADAL" clId="{744E5F4E-7535-4FC7-9BEC-4B2CE65FA18E}" dt="2020-05-15T18:40:35.684" v="549"/>
          <ac:spMkLst>
            <pc:docMk/>
            <pc:sldMk cId="792817275" sldId="307"/>
            <ac:spMk id="16" creationId="{89F2DD07-8016-4559-8623-CFFAEEE46911}"/>
          </ac:spMkLst>
        </pc:spChg>
        <pc:cxnChg chg="add">
          <ac:chgData name="Dee, Jim" userId="7127c883-d7dc-4b94-9dbd-b5d26c63f792" providerId="ADAL" clId="{744E5F4E-7535-4FC7-9BEC-4B2CE65FA18E}" dt="2020-05-15T18:40:35.684" v="549"/>
          <ac:cxnSpMkLst>
            <pc:docMk/>
            <pc:sldMk cId="792817275" sldId="307"/>
            <ac:cxnSpMk id="4" creationId="{E83F3581-052C-48FB-87A7-C2F11DA5829E}"/>
          </ac:cxnSpMkLst>
        </pc:cxnChg>
        <pc:cxnChg chg="add">
          <ac:chgData name="Dee, Jim" userId="7127c883-d7dc-4b94-9dbd-b5d26c63f792" providerId="ADAL" clId="{744E5F4E-7535-4FC7-9BEC-4B2CE65FA18E}" dt="2020-05-15T18:40:35.684" v="549"/>
          <ac:cxnSpMkLst>
            <pc:docMk/>
            <pc:sldMk cId="792817275" sldId="307"/>
            <ac:cxnSpMk id="5" creationId="{2E05002A-61A3-4F58-87A0-B2D18A35AFD5}"/>
          </ac:cxnSpMkLst>
        </pc:cxnChg>
        <pc:cxnChg chg="add">
          <ac:chgData name="Dee, Jim" userId="7127c883-d7dc-4b94-9dbd-b5d26c63f792" providerId="ADAL" clId="{744E5F4E-7535-4FC7-9BEC-4B2CE65FA18E}" dt="2020-05-15T18:40:35.684" v="549"/>
          <ac:cxnSpMkLst>
            <pc:docMk/>
            <pc:sldMk cId="792817275" sldId="307"/>
            <ac:cxnSpMk id="8" creationId="{C46EE3E3-6A8B-4B06-A512-3048D137B330}"/>
          </ac:cxnSpMkLst>
        </pc:cxnChg>
        <pc:cxnChg chg="add">
          <ac:chgData name="Dee, Jim" userId="7127c883-d7dc-4b94-9dbd-b5d26c63f792" providerId="ADAL" clId="{744E5F4E-7535-4FC7-9BEC-4B2CE65FA18E}" dt="2020-05-15T18:40:35.684" v="549"/>
          <ac:cxnSpMkLst>
            <pc:docMk/>
            <pc:sldMk cId="792817275" sldId="307"/>
            <ac:cxnSpMk id="9" creationId="{A7BD2254-1391-46BF-9860-860A919A655B}"/>
          </ac:cxnSpMkLst>
        </pc:cxnChg>
        <pc:cxnChg chg="add">
          <ac:chgData name="Dee, Jim" userId="7127c883-d7dc-4b94-9dbd-b5d26c63f792" providerId="ADAL" clId="{744E5F4E-7535-4FC7-9BEC-4B2CE65FA18E}" dt="2020-05-15T18:40:35.684" v="549"/>
          <ac:cxnSpMkLst>
            <pc:docMk/>
            <pc:sldMk cId="792817275" sldId="307"/>
            <ac:cxnSpMk id="10" creationId="{1D74B581-592F-4496-A6C2-800B49268C29}"/>
          </ac:cxnSpMkLst>
        </pc:cxnChg>
        <pc:cxnChg chg="add">
          <ac:chgData name="Dee, Jim" userId="7127c883-d7dc-4b94-9dbd-b5d26c63f792" providerId="ADAL" clId="{744E5F4E-7535-4FC7-9BEC-4B2CE65FA18E}" dt="2020-05-15T18:40:35.684" v="549"/>
          <ac:cxnSpMkLst>
            <pc:docMk/>
            <pc:sldMk cId="792817275" sldId="307"/>
            <ac:cxnSpMk id="11" creationId="{4C9875C2-174F-41AD-BD57-4C86ED1C0477}"/>
          </ac:cxnSpMkLst>
        </pc:cxnChg>
        <pc:cxnChg chg="add">
          <ac:chgData name="Dee, Jim" userId="7127c883-d7dc-4b94-9dbd-b5d26c63f792" providerId="ADAL" clId="{744E5F4E-7535-4FC7-9BEC-4B2CE65FA18E}" dt="2020-05-15T18:40:35.684" v="549"/>
          <ac:cxnSpMkLst>
            <pc:docMk/>
            <pc:sldMk cId="792817275" sldId="307"/>
            <ac:cxnSpMk id="12" creationId="{9175C5DD-5633-432A-B479-9DD738EDA03D}"/>
          </ac:cxnSpMkLst>
        </pc:cxnChg>
        <pc:cxnChg chg="add mod">
          <ac:chgData name="Dee, Jim" userId="7127c883-d7dc-4b94-9dbd-b5d26c63f792" providerId="ADAL" clId="{744E5F4E-7535-4FC7-9BEC-4B2CE65FA18E}" dt="2020-05-15T18:41:18.595" v="552" actId="14100"/>
          <ac:cxnSpMkLst>
            <pc:docMk/>
            <pc:sldMk cId="792817275" sldId="307"/>
            <ac:cxnSpMk id="13" creationId="{4F4F9FBD-42D5-472F-BA65-5B043CC2908D}"/>
          </ac:cxnSpMkLst>
        </pc:cxnChg>
        <pc:cxnChg chg="add">
          <ac:chgData name="Dee, Jim" userId="7127c883-d7dc-4b94-9dbd-b5d26c63f792" providerId="ADAL" clId="{744E5F4E-7535-4FC7-9BEC-4B2CE65FA18E}" dt="2020-05-15T18:40:35.684" v="549"/>
          <ac:cxnSpMkLst>
            <pc:docMk/>
            <pc:sldMk cId="792817275" sldId="307"/>
            <ac:cxnSpMk id="14" creationId="{E75E46DC-E5E6-4422-ABB0-C2FBB120B977}"/>
          </ac:cxnSpMkLst>
        </pc:cxnChg>
      </pc:sldChg>
      <pc:sldChg chg="modSp add del">
        <pc:chgData name="Dee, Jim" userId="7127c883-d7dc-4b94-9dbd-b5d26c63f792" providerId="ADAL" clId="{744E5F4E-7535-4FC7-9BEC-4B2CE65FA18E}" dt="2020-05-15T18:39:39.635" v="513" actId="2696"/>
        <pc:sldMkLst>
          <pc:docMk/>
          <pc:sldMk cId="2550752815" sldId="307"/>
        </pc:sldMkLst>
        <pc:spChg chg="mod">
          <ac:chgData name="Dee, Jim" userId="7127c883-d7dc-4b94-9dbd-b5d26c63f792" providerId="ADAL" clId="{744E5F4E-7535-4FC7-9BEC-4B2CE65FA18E}" dt="2020-05-15T18:39:15.924" v="511" actId="20577"/>
          <ac:spMkLst>
            <pc:docMk/>
            <pc:sldMk cId="2550752815" sldId="307"/>
            <ac:spMk id="2" creationId="{0CE26384-7D25-4C99-A497-0EC39F85D944}"/>
          </ac:spMkLst>
        </pc:spChg>
      </pc:sldChg>
      <pc:sldChg chg="addSp modSp add modNotes">
        <pc:chgData name="Dee, Jim" userId="7127c883-d7dc-4b94-9dbd-b5d26c63f792" providerId="ADAL" clId="{744E5F4E-7535-4FC7-9BEC-4B2CE65FA18E}" dt="2020-05-15T18:46:49.445" v="607" actId="20577"/>
        <pc:sldMkLst>
          <pc:docMk/>
          <pc:sldMk cId="2352073523" sldId="308"/>
        </pc:sldMkLst>
        <pc:spChg chg="mod">
          <ac:chgData name="Dee, Jim" userId="7127c883-d7dc-4b94-9dbd-b5d26c63f792" providerId="ADAL" clId="{744E5F4E-7535-4FC7-9BEC-4B2CE65FA18E}" dt="2020-05-15T18:46:49.445" v="607" actId="20577"/>
          <ac:spMkLst>
            <pc:docMk/>
            <pc:sldMk cId="2352073523" sldId="308"/>
            <ac:spMk id="2" creationId="{F688A381-7164-441A-B16E-921B35D6EC33}"/>
          </ac:spMkLst>
        </pc:spChg>
        <pc:spChg chg="add">
          <ac:chgData name="Dee, Jim" userId="7127c883-d7dc-4b94-9dbd-b5d26c63f792" providerId="ADAL" clId="{744E5F4E-7535-4FC7-9BEC-4B2CE65FA18E}" dt="2020-05-15T18:43:04.065" v="597"/>
          <ac:spMkLst>
            <pc:docMk/>
            <pc:sldMk cId="2352073523" sldId="308"/>
            <ac:spMk id="5" creationId="{5CE1CE3B-F43C-4771-985C-B6F8468BBE2F}"/>
          </ac:spMkLst>
        </pc:spChg>
        <pc:spChg chg="add">
          <ac:chgData name="Dee, Jim" userId="7127c883-d7dc-4b94-9dbd-b5d26c63f792" providerId="ADAL" clId="{744E5F4E-7535-4FC7-9BEC-4B2CE65FA18E}" dt="2020-05-15T18:43:04.065" v="597"/>
          <ac:spMkLst>
            <pc:docMk/>
            <pc:sldMk cId="2352073523" sldId="308"/>
            <ac:spMk id="13" creationId="{68A29ACC-3C18-455C-B085-591859902E5C}"/>
          </ac:spMkLst>
        </pc:spChg>
        <pc:spChg chg="add">
          <ac:chgData name="Dee, Jim" userId="7127c883-d7dc-4b94-9dbd-b5d26c63f792" providerId="ADAL" clId="{744E5F4E-7535-4FC7-9BEC-4B2CE65FA18E}" dt="2020-05-15T18:43:04.065" v="597"/>
          <ac:spMkLst>
            <pc:docMk/>
            <pc:sldMk cId="2352073523" sldId="308"/>
            <ac:spMk id="21" creationId="{4C58C73D-6F66-4238-948C-B70997968835}"/>
          </ac:spMkLst>
        </pc:spChg>
        <pc:spChg chg="add">
          <ac:chgData name="Dee, Jim" userId="7127c883-d7dc-4b94-9dbd-b5d26c63f792" providerId="ADAL" clId="{744E5F4E-7535-4FC7-9BEC-4B2CE65FA18E}" dt="2020-05-15T18:43:04.065" v="597"/>
          <ac:spMkLst>
            <pc:docMk/>
            <pc:sldMk cId="2352073523" sldId="308"/>
            <ac:spMk id="30" creationId="{17FBF116-3599-440E-8BA6-2CAAFC91288A}"/>
          </ac:spMkLst>
        </pc:spChg>
        <pc:spChg chg="add">
          <ac:chgData name="Dee, Jim" userId="7127c883-d7dc-4b94-9dbd-b5d26c63f792" providerId="ADAL" clId="{744E5F4E-7535-4FC7-9BEC-4B2CE65FA18E}" dt="2020-05-15T18:43:04.065" v="597"/>
          <ac:spMkLst>
            <pc:docMk/>
            <pc:sldMk cId="2352073523" sldId="308"/>
            <ac:spMk id="37" creationId="{7C13CBB9-B86C-42DB-A414-EA1177E62942}"/>
          </ac:spMkLst>
        </pc:spChg>
        <pc:cxnChg chg="add">
          <ac:chgData name="Dee, Jim" userId="7127c883-d7dc-4b94-9dbd-b5d26c63f792" providerId="ADAL" clId="{744E5F4E-7535-4FC7-9BEC-4B2CE65FA18E}" dt="2020-05-15T18:43:04.065" v="597"/>
          <ac:cxnSpMkLst>
            <pc:docMk/>
            <pc:sldMk cId="2352073523" sldId="308"/>
            <ac:cxnSpMk id="3" creationId="{15C797E5-BDBF-4453-B5BE-058D30876DA7}"/>
          </ac:cxnSpMkLst>
        </pc:cxnChg>
        <pc:cxnChg chg="add">
          <ac:chgData name="Dee, Jim" userId="7127c883-d7dc-4b94-9dbd-b5d26c63f792" providerId="ADAL" clId="{744E5F4E-7535-4FC7-9BEC-4B2CE65FA18E}" dt="2020-05-15T18:43:04.065" v="597"/>
          <ac:cxnSpMkLst>
            <pc:docMk/>
            <pc:sldMk cId="2352073523" sldId="308"/>
            <ac:cxnSpMk id="4" creationId="{E0DD2844-681B-4BFE-8939-A2C7D6E9D996}"/>
          </ac:cxnSpMkLst>
        </pc:cxnChg>
        <pc:cxnChg chg="add">
          <ac:chgData name="Dee, Jim" userId="7127c883-d7dc-4b94-9dbd-b5d26c63f792" providerId="ADAL" clId="{744E5F4E-7535-4FC7-9BEC-4B2CE65FA18E}" dt="2020-05-15T18:43:04.065" v="597"/>
          <ac:cxnSpMkLst>
            <pc:docMk/>
            <pc:sldMk cId="2352073523" sldId="308"/>
            <ac:cxnSpMk id="6" creationId="{543CE21D-CEE4-47F9-A713-7F9035ED128C}"/>
          </ac:cxnSpMkLst>
        </pc:cxnChg>
        <pc:cxnChg chg="add">
          <ac:chgData name="Dee, Jim" userId="7127c883-d7dc-4b94-9dbd-b5d26c63f792" providerId="ADAL" clId="{744E5F4E-7535-4FC7-9BEC-4B2CE65FA18E}" dt="2020-05-15T18:43:04.065" v="597"/>
          <ac:cxnSpMkLst>
            <pc:docMk/>
            <pc:sldMk cId="2352073523" sldId="308"/>
            <ac:cxnSpMk id="7" creationId="{48B49DD2-2182-437C-A2AE-5AC01215F8B0}"/>
          </ac:cxnSpMkLst>
        </pc:cxnChg>
        <pc:cxnChg chg="add">
          <ac:chgData name="Dee, Jim" userId="7127c883-d7dc-4b94-9dbd-b5d26c63f792" providerId="ADAL" clId="{744E5F4E-7535-4FC7-9BEC-4B2CE65FA18E}" dt="2020-05-15T18:43:04.065" v="597"/>
          <ac:cxnSpMkLst>
            <pc:docMk/>
            <pc:sldMk cId="2352073523" sldId="308"/>
            <ac:cxnSpMk id="8" creationId="{D3567665-EB12-48AB-AC35-592165CC5C7C}"/>
          </ac:cxnSpMkLst>
        </pc:cxnChg>
        <pc:cxnChg chg="add">
          <ac:chgData name="Dee, Jim" userId="7127c883-d7dc-4b94-9dbd-b5d26c63f792" providerId="ADAL" clId="{744E5F4E-7535-4FC7-9BEC-4B2CE65FA18E}" dt="2020-05-15T18:43:04.065" v="597"/>
          <ac:cxnSpMkLst>
            <pc:docMk/>
            <pc:sldMk cId="2352073523" sldId="308"/>
            <ac:cxnSpMk id="9" creationId="{28304670-DD13-4BCD-B179-C4A80BB69635}"/>
          </ac:cxnSpMkLst>
        </pc:cxnChg>
        <pc:cxnChg chg="add">
          <ac:chgData name="Dee, Jim" userId="7127c883-d7dc-4b94-9dbd-b5d26c63f792" providerId="ADAL" clId="{744E5F4E-7535-4FC7-9BEC-4B2CE65FA18E}" dt="2020-05-15T18:43:04.065" v="597"/>
          <ac:cxnSpMkLst>
            <pc:docMk/>
            <pc:sldMk cId="2352073523" sldId="308"/>
            <ac:cxnSpMk id="10" creationId="{A418C62F-C5CF-4930-B3CC-CC8B5B606DD5}"/>
          </ac:cxnSpMkLst>
        </pc:cxnChg>
        <pc:cxnChg chg="add">
          <ac:chgData name="Dee, Jim" userId="7127c883-d7dc-4b94-9dbd-b5d26c63f792" providerId="ADAL" clId="{744E5F4E-7535-4FC7-9BEC-4B2CE65FA18E}" dt="2020-05-15T18:43:04.065" v="597"/>
          <ac:cxnSpMkLst>
            <pc:docMk/>
            <pc:sldMk cId="2352073523" sldId="308"/>
            <ac:cxnSpMk id="11" creationId="{523DD9DE-5386-4462-A8A5-7FB909259C5D}"/>
          </ac:cxnSpMkLst>
        </pc:cxnChg>
        <pc:cxnChg chg="add">
          <ac:chgData name="Dee, Jim" userId="7127c883-d7dc-4b94-9dbd-b5d26c63f792" providerId="ADAL" clId="{744E5F4E-7535-4FC7-9BEC-4B2CE65FA18E}" dt="2020-05-15T18:43:04.065" v="597"/>
          <ac:cxnSpMkLst>
            <pc:docMk/>
            <pc:sldMk cId="2352073523" sldId="308"/>
            <ac:cxnSpMk id="12" creationId="{9E7F7E39-1EF3-435E-A874-220DC2E56373}"/>
          </ac:cxnSpMkLst>
        </pc:cxnChg>
        <pc:cxnChg chg="add">
          <ac:chgData name="Dee, Jim" userId="7127c883-d7dc-4b94-9dbd-b5d26c63f792" providerId="ADAL" clId="{744E5F4E-7535-4FC7-9BEC-4B2CE65FA18E}" dt="2020-05-15T18:43:04.065" v="597"/>
          <ac:cxnSpMkLst>
            <pc:docMk/>
            <pc:sldMk cId="2352073523" sldId="308"/>
            <ac:cxnSpMk id="14" creationId="{1CF13907-A8EC-4751-9E20-F25730870F33}"/>
          </ac:cxnSpMkLst>
        </pc:cxnChg>
        <pc:cxnChg chg="add">
          <ac:chgData name="Dee, Jim" userId="7127c883-d7dc-4b94-9dbd-b5d26c63f792" providerId="ADAL" clId="{744E5F4E-7535-4FC7-9BEC-4B2CE65FA18E}" dt="2020-05-15T18:43:04.065" v="597"/>
          <ac:cxnSpMkLst>
            <pc:docMk/>
            <pc:sldMk cId="2352073523" sldId="308"/>
            <ac:cxnSpMk id="15" creationId="{8DEC8734-CBFA-41DE-B61C-D3B03558C1F4}"/>
          </ac:cxnSpMkLst>
        </pc:cxnChg>
        <pc:cxnChg chg="add">
          <ac:chgData name="Dee, Jim" userId="7127c883-d7dc-4b94-9dbd-b5d26c63f792" providerId="ADAL" clId="{744E5F4E-7535-4FC7-9BEC-4B2CE65FA18E}" dt="2020-05-15T18:43:04.065" v="597"/>
          <ac:cxnSpMkLst>
            <pc:docMk/>
            <pc:sldMk cId="2352073523" sldId="308"/>
            <ac:cxnSpMk id="16" creationId="{D15E2C8D-42B5-4A8D-B26A-6EEE70FF35CA}"/>
          </ac:cxnSpMkLst>
        </pc:cxnChg>
        <pc:cxnChg chg="add">
          <ac:chgData name="Dee, Jim" userId="7127c883-d7dc-4b94-9dbd-b5d26c63f792" providerId="ADAL" clId="{744E5F4E-7535-4FC7-9BEC-4B2CE65FA18E}" dt="2020-05-15T18:43:04.065" v="597"/>
          <ac:cxnSpMkLst>
            <pc:docMk/>
            <pc:sldMk cId="2352073523" sldId="308"/>
            <ac:cxnSpMk id="17" creationId="{8D025135-8250-4B7B-A16C-A4C007A7856E}"/>
          </ac:cxnSpMkLst>
        </pc:cxnChg>
        <pc:cxnChg chg="add">
          <ac:chgData name="Dee, Jim" userId="7127c883-d7dc-4b94-9dbd-b5d26c63f792" providerId="ADAL" clId="{744E5F4E-7535-4FC7-9BEC-4B2CE65FA18E}" dt="2020-05-15T18:43:04.065" v="597"/>
          <ac:cxnSpMkLst>
            <pc:docMk/>
            <pc:sldMk cId="2352073523" sldId="308"/>
            <ac:cxnSpMk id="18" creationId="{F7052739-7F44-4342-889B-9CF4A4C6CD2E}"/>
          </ac:cxnSpMkLst>
        </pc:cxnChg>
        <pc:cxnChg chg="add">
          <ac:chgData name="Dee, Jim" userId="7127c883-d7dc-4b94-9dbd-b5d26c63f792" providerId="ADAL" clId="{744E5F4E-7535-4FC7-9BEC-4B2CE65FA18E}" dt="2020-05-15T18:43:04.065" v="597"/>
          <ac:cxnSpMkLst>
            <pc:docMk/>
            <pc:sldMk cId="2352073523" sldId="308"/>
            <ac:cxnSpMk id="19" creationId="{B37E2F56-05C4-43B2-8BAB-BDC369DD339F}"/>
          </ac:cxnSpMkLst>
        </pc:cxnChg>
        <pc:cxnChg chg="add">
          <ac:chgData name="Dee, Jim" userId="7127c883-d7dc-4b94-9dbd-b5d26c63f792" providerId="ADAL" clId="{744E5F4E-7535-4FC7-9BEC-4B2CE65FA18E}" dt="2020-05-15T18:43:04.065" v="597"/>
          <ac:cxnSpMkLst>
            <pc:docMk/>
            <pc:sldMk cId="2352073523" sldId="308"/>
            <ac:cxnSpMk id="20" creationId="{33D73F64-0DA6-4A95-A05A-551BAE67F6F8}"/>
          </ac:cxnSpMkLst>
        </pc:cxnChg>
        <pc:cxnChg chg="add">
          <ac:chgData name="Dee, Jim" userId="7127c883-d7dc-4b94-9dbd-b5d26c63f792" providerId="ADAL" clId="{744E5F4E-7535-4FC7-9BEC-4B2CE65FA18E}" dt="2020-05-15T18:43:04.065" v="597"/>
          <ac:cxnSpMkLst>
            <pc:docMk/>
            <pc:sldMk cId="2352073523" sldId="308"/>
            <ac:cxnSpMk id="22" creationId="{3F2EFE74-8F77-4A38-99C7-3B4021570A2D}"/>
          </ac:cxnSpMkLst>
        </pc:cxnChg>
        <pc:cxnChg chg="add">
          <ac:chgData name="Dee, Jim" userId="7127c883-d7dc-4b94-9dbd-b5d26c63f792" providerId="ADAL" clId="{744E5F4E-7535-4FC7-9BEC-4B2CE65FA18E}" dt="2020-05-15T18:43:04.065" v="597"/>
          <ac:cxnSpMkLst>
            <pc:docMk/>
            <pc:sldMk cId="2352073523" sldId="308"/>
            <ac:cxnSpMk id="23" creationId="{88F0CF48-53AB-4F17-BB78-838C8236CDB0}"/>
          </ac:cxnSpMkLst>
        </pc:cxnChg>
        <pc:cxnChg chg="add">
          <ac:chgData name="Dee, Jim" userId="7127c883-d7dc-4b94-9dbd-b5d26c63f792" providerId="ADAL" clId="{744E5F4E-7535-4FC7-9BEC-4B2CE65FA18E}" dt="2020-05-15T18:43:04.065" v="597"/>
          <ac:cxnSpMkLst>
            <pc:docMk/>
            <pc:sldMk cId="2352073523" sldId="308"/>
            <ac:cxnSpMk id="24" creationId="{A0924BF7-7A1E-4B5D-803C-3B6863751D17}"/>
          </ac:cxnSpMkLst>
        </pc:cxnChg>
        <pc:cxnChg chg="add">
          <ac:chgData name="Dee, Jim" userId="7127c883-d7dc-4b94-9dbd-b5d26c63f792" providerId="ADAL" clId="{744E5F4E-7535-4FC7-9BEC-4B2CE65FA18E}" dt="2020-05-15T18:43:04.065" v="597"/>
          <ac:cxnSpMkLst>
            <pc:docMk/>
            <pc:sldMk cId="2352073523" sldId="308"/>
            <ac:cxnSpMk id="25" creationId="{361E237C-F17D-4E3A-963F-F90E064095F0}"/>
          </ac:cxnSpMkLst>
        </pc:cxnChg>
        <pc:cxnChg chg="add">
          <ac:chgData name="Dee, Jim" userId="7127c883-d7dc-4b94-9dbd-b5d26c63f792" providerId="ADAL" clId="{744E5F4E-7535-4FC7-9BEC-4B2CE65FA18E}" dt="2020-05-15T18:43:04.065" v="597"/>
          <ac:cxnSpMkLst>
            <pc:docMk/>
            <pc:sldMk cId="2352073523" sldId="308"/>
            <ac:cxnSpMk id="26" creationId="{8D7B0FB0-7785-460E-AA8E-EB828D77FCB7}"/>
          </ac:cxnSpMkLst>
        </pc:cxnChg>
        <pc:cxnChg chg="add">
          <ac:chgData name="Dee, Jim" userId="7127c883-d7dc-4b94-9dbd-b5d26c63f792" providerId="ADAL" clId="{744E5F4E-7535-4FC7-9BEC-4B2CE65FA18E}" dt="2020-05-15T18:43:04.065" v="597"/>
          <ac:cxnSpMkLst>
            <pc:docMk/>
            <pc:sldMk cId="2352073523" sldId="308"/>
            <ac:cxnSpMk id="27" creationId="{1A7AD7EA-011E-42D6-B9DA-E4E43B45E10B}"/>
          </ac:cxnSpMkLst>
        </pc:cxnChg>
        <pc:cxnChg chg="add">
          <ac:chgData name="Dee, Jim" userId="7127c883-d7dc-4b94-9dbd-b5d26c63f792" providerId="ADAL" clId="{744E5F4E-7535-4FC7-9BEC-4B2CE65FA18E}" dt="2020-05-15T18:43:04.065" v="597"/>
          <ac:cxnSpMkLst>
            <pc:docMk/>
            <pc:sldMk cId="2352073523" sldId="308"/>
            <ac:cxnSpMk id="28" creationId="{019DE969-3A41-4295-AA64-31F467DFDEC2}"/>
          </ac:cxnSpMkLst>
        </pc:cxnChg>
        <pc:cxnChg chg="add">
          <ac:chgData name="Dee, Jim" userId="7127c883-d7dc-4b94-9dbd-b5d26c63f792" providerId="ADAL" clId="{744E5F4E-7535-4FC7-9BEC-4B2CE65FA18E}" dt="2020-05-15T18:43:04.065" v="597"/>
          <ac:cxnSpMkLst>
            <pc:docMk/>
            <pc:sldMk cId="2352073523" sldId="308"/>
            <ac:cxnSpMk id="29" creationId="{E9F2E251-DBFE-4A97-818A-570CF0D58BDE}"/>
          </ac:cxnSpMkLst>
        </pc:cxnChg>
        <pc:cxnChg chg="add">
          <ac:chgData name="Dee, Jim" userId="7127c883-d7dc-4b94-9dbd-b5d26c63f792" providerId="ADAL" clId="{744E5F4E-7535-4FC7-9BEC-4B2CE65FA18E}" dt="2020-05-15T18:43:04.065" v="597"/>
          <ac:cxnSpMkLst>
            <pc:docMk/>
            <pc:sldMk cId="2352073523" sldId="308"/>
            <ac:cxnSpMk id="31" creationId="{9C05D3B8-AB45-4A99-8148-157963EC9F5D}"/>
          </ac:cxnSpMkLst>
        </pc:cxnChg>
        <pc:cxnChg chg="add">
          <ac:chgData name="Dee, Jim" userId="7127c883-d7dc-4b94-9dbd-b5d26c63f792" providerId="ADAL" clId="{744E5F4E-7535-4FC7-9BEC-4B2CE65FA18E}" dt="2020-05-15T18:43:04.065" v="597"/>
          <ac:cxnSpMkLst>
            <pc:docMk/>
            <pc:sldMk cId="2352073523" sldId="308"/>
            <ac:cxnSpMk id="32" creationId="{D2855E4A-2188-4CA2-ACE5-667A14E3B942}"/>
          </ac:cxnSpMkLst>
        </pc:cxnChg>
        <pc:cxnChg chg="add">
          <ac:chgData name="Dee, Jim" userId="7127c883-d7dc-4b94-9dbd-b5d26c63f792" providerId="ADAL" clId="{744E5F4E-7535-4FC7-9BEC-4B2CE65FA18E}" dt="2020-05-15T18:43:04.065" v="597"/>
          <ac:cxnSpMkLst>
            <pc:docMk/>
            <pc:sldMk cId="2352073523" sldId="308"/>
            <ac:cxnSpMk id="33" creationId="{6F45B45D-7C4E-4010-97FD-731AFEAF0A78}"/>
          </ac:cxnSpMkLst>
        </pc:cxnChg>
        <pc:cxnChg chg="add">
          <ac:chgData name="Dee, Jim" userId="7127c883-d7dc-4b94-9dbd-b5d26c63f792" providerId="ADAL" clId="{744E5F4E-7535-4FC7-9BEC-4B2CE65FA18E}" dt="2020-05-15T18:43:04.065" v="597"/>
          <ac:cxnSpMkLst>
            <pc:docMk/>
            <pc:sldMk cId="2352073523" sldId="308"/>
            <ac:cxnSpMk id="34" creationId="{86BD6590-7EEA-40E7-86C8-DF4EB96D8E8F}"/>
          </ac:cxnSpMkLst>
        </pc:cxnChg>
        <pc:cxnChg chg="add">
          <ac:chgData name="Dee, Jim" userId="7127c883-d7dc-4b94-9dbd-b5d26c63f792" providerId="ADAL" clId="{744E5F4E-7535-4FC7-9BEC-4B2CE65FA18E}" dt="2020-05-15T18:43:04.065" v="597"/>
          <ac:cxnSpMkLst>
            <pc:docMk/>
            <pc:sldMk cId="2352073523" sldId="308"/>
            <ac:cxnSpMk id="35" creationId="{DEFB85F4-5F37-4592-A72F-CD9A388C6BBE}"/>
          </ac:cxnSpMkLst>
        </pc:cxnChg>
        <pc:cxnChg chg="add">
          <ac:chgData name="Dee, Jim" userId="7127c883-d7dc-4b94-9dbd-b5d26c63f792" providerId="ADAL" clId="{744E5F4E-7535-4FC7-9BEC-4B2CE65FA18E}" dt="2020-05-15T18:43:04.065" v="597"/>
          <ac:cxnSpMkLst>
            <pc:docMk/>
            <pc:sldMk cId="2352073523" sldId="308"/>
            <ac:cxnSpMk id="36" creationId="{566C8A5F-F2F4-4EF1-A2FA-DF4B9470E8CB}"/>
          </ac:cxnSpMkLst>
        </pc:cxnChg>
      </pc:sldChg>
      <pc:sldChg chg="addSp modSp add modNotes">
        <pc:chgData name="Dee, Jim" userId="7127c883-d7dc-4b94-9dbd-b5d26c63f792" providerId="ADAL" clId="{744E5F4E-7535-4FC7-9BEC-4B2CE65FA18E}" dt="2020-05-15T18:48:52.142" v="687" actId="20577"/>
        <pc:sldMkLst>
          <pc:docMk/>
          <pc:sldMk cId="2116862453" sldId="309"/>
        </pc:sldMkLst>
        <pc:spChg chg="mod">
          <ac:chgData name="Dee, Jim" userId="7127c883-d7dc-4b94-9dbd-b5d26c63f792" providerId="ADAL" clId="{744E5F4E-7535-4FC7-9BEC-4B2CE65FA18E}" dt="2020-05-15T18:47:25.692" v="667" actId="20577"/>
          <ac:spMkLst>
            <pc:docMk/>
            <pc:sldMk cId="2116862453" sldId="309"/>
            <ac:spMk id="2" creationId="{64068400-7925-461E-AAEB-ED5244AC31F9}"/>
          </ac:spMkLst>
        </pc:spChg>
        <pc:spChg chg="add">
          <ac:chgData name="Dee, Jim" userId="7127c883-d7dc-4b94-9dbd-b5d26c63f792" providerId="ADAL" clId="{744E5F4E-7535-4FC7-9BEC-4B2CE65FA18E}" dt="2020-05-15T18:47:40.581" v="668"/>
          <ac:spMkLst>
            <pc:docMk/>
            <pc:sldMk cId="2116862453" sldId="309"/>
            <ac:spMk id="5" creationId="{A00CF93C-1E5F-4D82-B241-54CC4F9451CB}"/>
          </ac:spMkLst>
        </pc:spChg>
        <pc:spChg chg="add">
          <ac:chgData name="Dee, Jim" userId="7127c883-d7dc-4b94-9dbd-b5d26c63f792" providerId="ADAL" clId="{744E5F4E-7535-4FC7-9BEC-4B2CE65FA18E}" dt="2020-05-15T18:47:40.581" v="668"/>
          <ac:spMkLst>
            <pc:docMk/>
            <pc:sldMk cId="2116862453" sldId="309"/>
            <ac:spMk id="13" creationId="{85D4CA2C-5279-4831-891F-CFE4958DE636}"/>
          </ac:spMkLst>
        </pc:spChg>
        <pc:spChg chg="add">
          <ac:chgData name="Dee, Jim" userId="7127c883-d7dc-4b94-9dbd-b5d26c63f792" providerId="ADAL" clId="{744E5F4E-7535-4FC7-9BEC-4B2CE65FA18E}" dt="2020-05-15T18:47:40.581" v="668"/>
          <ac:spMkLst>
            <pc:docMk/>
            <pc:sldMk cId="2116862453" sldId="309"/>
            <ac:spMk id="21" creationId="{02A5A219-46B1-4509-9B69-98EC230B3A80}"/>
          </ac:spMkLst>
        </pc:spChg>
        <pc:spChg chg="add">
          <ac:chgData name="Dee, Jim" userId="7127c883-d7dc-4b94-9dbd-b5d26c63f792" providerId="ADAL" clId="{744E5F4E-7535-4FC7-9BEC-4B2CE65FA18E}" dt="2020-05-15T18:47:40.581" v="668"/>
          <ac:spMkLst>
            <pc:docMk/>
            <pc:sldMk cId="2116862453" sldId="309"/>
            <ac:spMk id="30" creationId="{2A6E6F23-5EB9-4B42-A2CE-08B836DF2951}"/>
          </ac:spMkLst>
        </pc:spChg>
        <pc:spChg chg="add">
          <ac:chgData name="Dee, Jim" userId="7127c883-d7dc-4b94-9dbd-b5d26c63f792" providerId="ADAL" clId="{744E5F4E-7535-4FC7-9BEC-4B2CE65FA18E}" dt="2020-05-15T18:47:40.581" v="668"/>
          <ac:spMkLst>
            <pc:docMk/>
            <pc:sldMk cId="2116862453" sldId="309"/>
            <ac:spMk id="37" creationId="{661D9AC9-F4B3-4518-9B09-3D48384519FE}"/>
          </ac:spMkLst>
        </pc:spChg>
        <pc:spChg chg="add">
          <ac:chgData name="Dee, Jim" userId="7127c883-d7dc-4b94-9dbd-b5d26c63f792" providerId="ADAL" clId="{744E5F4E-7535-4FC7-9BEC-4B2CE65FA18E}" dt="2020-05-15T18:47:40.581" v="668"/>
          <ac:spMkLst>
            <pc:docMk/>
            <pc:sldMk cId="2116862453" sldId="309"/>
            <ac:spMk id="38" creationId="{DEF558FB-EE7A-405E-BF42-D16C2DDA88E3}"/>
          </ac:spMkLst>
        </pc:spChg>
        <pc:cxnChg chg="add">
          <ac:chgData name="Dee, Jim" userId="7127c883-d7dc-4b94-9dbd-b5d26c63f792" providerId="ADAL" clId="{744E5F4E-7535-4FC7-9BEC-4B2CE65FA18E}" dt="2020-05-15T18:47:40.581" v="668"/>
          <ac:cxnSpMkLst>
            <pc:docMk/>
            <pc:sldMk cId="2116862453" sldId="309"/>
            <ac:cxnSpMk id="3" creationId="{B874FBD2-BE8F-403D-B39F-0906BD0333BF}"/>
          </ac:cxnSpMkLst>
        </pc:cxnChg>
        <pc:cxnChg chg="add">
          <ac:chgData name="Dee, Jim" userId="7127c883-d7dc-4b94-9dbd-b5d26c63f792" providerId="ADAL" clId="{744E5F4E-7535-4FC7-9BEC-4B2CE65FA18E}" dt="2020-05-15T18:47:40.581" v="668"/>
          <ac:cxnSpMkLst>
            <pc:docMk/>
            <pc:sldMk cId="2116862453" sldId="309"/>
            <ac:cxnSpMk id="4" creationId="{A3A91229-1C32-46A4-89EC-B46D8078EAB6}"/>
          </ac:cxnSpMkLst>
        </pc:cxnChg>
        <pc:cxnChg chg="add">
          <ac:chgData name="Dee, Jim" userId="7127c883-d7dc-4b94-9dbd-b5d26c63f792" providerId="ADAL" clId="{744E5F4E-7535-4FC7-9BEC-4B2CE65FA18E}" dt="2020-05-15T18:47:40.581" v="668"/>
          <ac:cxnSpMkLst>
            <pc:docMk/>
            <pc:sldMk cId="2116862453" sldId="309"/>
            <ac:cxnSpMk id="6" creationId="{4BACDF37-E04A-4F8A-A5F0-2EBACB148FCB}"/>
          </ac:cxnSpMkLst>
        </pc:cxnChg>
        <pc:cxnChg chg="add">
          <ac:chgData name="Dee, Jim" userId="7127c883-d7dc-4b94-9dbd-b5d26c63f792" providerId="ADAL" clId="{744E5F4E-7535-4FC7-9BEC-4B2CE65FA18E}" dt="2020-05-15T18:47:40.581" v="668"/>
          <ac:cxnSpMkLst>
            <pc:docMk/>
            <pc:sldMk cId="2116862453" sldId="309"/>
            <ac:cxnSpMk id="7" creationId="{AB4A9B82-9290-4C59-A604-7E5B9E4F7D85}"/>
          </ac:cxnSpMkLst>
        </pc:cxnChg>
        <pc:cxnChg chg="add">
          <ac:chgData name="Dee, Jim" userId="7127c883-d7dc-4b94-9dbd-b5d26c63f792" providerId="ADAL" clId="{744E5F4E-7535-4FC7-9BEC-4B2CE65FA18E}" dt="2020-05-15T18:47:40.581" v="668"/>
          <ac:cxnSpMkLst>
            <pc:docMk/>
            <pc:sldMk cId="2116862453" sldId="309"/>
            <ac:cxnSpMk id="8" creationId="{FB724584-60B9-44E1-A5B3-922612BF8FB8}"/>
          </ac:cxnSpMkLst>
        </pc:cxnChg>
        <pc:cxnChg chg="add">
          <ac:chgData name="Dee, Jim" userId="7127c883-d7dc-4b94-9dbd-b5d26c63f792" providerId="ADAL" clId="{744E5F4E-7535-4FC7-9BEC-4B2CE65FA18E}" dt="2020-05-15T18:47:40.581" v="668"/>
          <ac:cxnSpMkLst>
            <pc:docMk/>
            <pc:sldMk cId="2116862453" sldId="309"/>
            <ac:cxnSpMk id="9" creationId="{12D4AD3E-C3CB-473F-8195-3688296D9B3B}"/>
          </ac:cxnSpMkLst>
        </pc:cxnChg>
        <pc:cxnChg chg="add">
          <ac:chgData name="Dee, Jim" userId="7127c883-d7dc-4b94-9dbd-b5d26c63f792" providerId="ADAL" clId="{744E5F4E-7535-4FC7-9BEC-4B2CE65FA18E}" dt="2020-05-15T18:47:40.581" v="668"/>
          <ac:cxnSpMkLst>
            <pc:docMk/>
            <pc:sldMk cId="2116862453" sldId="309"/>
            <ac:cxnSpMk id="10" creationId="{065BFA10-D1D2-4C74-AEEC-409D4CE07D72}"/>
          </ac:cxnSpMkLst>
        </pc:cxnChg>
        <pc:cxnChg chg="add">
          <ac:chgData name="Dee, Jim" userId="7127c883-d7dc-4b94-9dbd-b5d26c63f792" providerId="ADAL" clId="{744E5F4E-7535-4FC7-9BEC-4B2CE65FA18E}" dt="2020-05-15T18:47:40.581" v="668"/>
          <ac:cxnSpMkLst>
            <pc:docMk/>
            <pc:sldMk cId="2116862453" sldId="309"/>
            <ac:cxnSpMk id="11" creationId="{07358BD9-79EA-485A-A2B1-BD37D606DBEB}"/>
          </ac:cxnSpMkLst>
        </pc:cxnChg>
        <pc:cxnChg chg="add">
          <ac:chgData name="Dee, Jim" userId="7127c883-d7dc-4b94-9dbd-b5d26c63f792" providerId="ADAL" clId="{744E5F4E-7535-4FC7-9BEC-4B2CE65FA18E}" dt="2020-05-15T18:47:40.581" v="668"/>
          <ac:cxnSpMkLst>
            <pc:docMk/>
            <pc:sldMk cId="2116862453" sldId="309"/>
            <ac:cxnSpMk id="12" creationId="{960513D9-63EA-482A-BFEE-D3ADC366E2CB}"/>
          </ac:cxnSpMkLst>
        </pc:cxnChg>
        <pc:cxnChg chg="add">
          <ac:chgData name="Dee, Jim" userId="7127c883-d7dc-4b94-9dbd-b5d26c63f792" providerId="ADAL" clId="{744E5F4E-7535-4FC7-9BEC-4B2CE65FA18E}" dt="2020-05-15T18:47:40.581" v="668"/>
          <ac:cxnSpMkLst>
            <pc:docMk/>
            <pc:sldMk cId="2116862453" sldId="309"/>
            <ac:cxnSpMk id="14" creationId="{D705F14B-6327-44B0-BC9D-86E27CBE80D9}"/>
          </ac:cxnSpMkLst>
        </pc:cxnChg>
        <pc:cxnChg chg="add">
          <ac:chgData name="Dee, Jim" userId="7127c883-d7dc-4b94-9dbd-b5d26c63f792" providerId="ADAL" clId="{744E5F4E-7535-4FC7-9BEC-4B2CE65FA18E}" dt="2020-05-15T18:47:40.581" v="668"/>
          <ac:cxnSpMkLst>
            <pc:docMk/>
            <pc:sldMk cId="2116862453" sldId="309"/>
            <ac:cxnSpMk id="15" creationId="{0FBDA49F-6C0D-432B-90EB-ADD4166F7CBE}"/>
          </ac:cxnSpMkLst>
        </pc:cxnChg>
        <pc:cxnChg chg="add">
          <ac:chgData name="Dee, Jim" userId="7127c883-d7dc-4b94-9dbd-b5d26c63f792" providerId="ADAL" clId="{744E5F4E-7535-4FC7-9BEC-4B2CE65FA18E}" dt="2020-05-15T18:47:40.581" v="668"/>
          <ac:cxnSpMkLst>
            <pc:docMk/>
            <pc:sldMk cId="2116862453" sldId="309"/>
            <ac:cxnSpMk id="16" creationId="{BF25E4E5-1B53-431D-AB61-44D9D17B34B6}"/>
          </ac:cxnSpMkLst>
        </pc:cxnChg>
        <pc:cxnChg chg="add">
          <ac:chgData name="Dee, Jim" userId="7127c883-d7dc-4b94-9dbd-b5d26c63f792" providerId="ADAL" clId="{744E5F4E-7535-4FC7-9BEC-4B2CE65FA18E}" dt="2020-05-15T18:47:40.581" v="668"/>
          <ac:cxnSpMkLst>
            <pc:docMk/>
            <pc:sldMk cId="2116862453" sldId="309"/>
            <ac:cxnSpMk id="17" creationId="{0AFAB9FF-4E8D-4126-B9D2-8A8F34808C52}"/>
          </ac:cxnSpMkLst>
        </pc:cxnChg>
        <pc:cxnChg chg="add">
          <ac:chgData name="Dee, Jim" userId="7127c883-d7dc-4b94-9dbd-b5d26c63f792" providerId="ADAL" clId="{744E5F4E-7535-4FC7-9BEC-4B2CE65FA18E}" dt="2020-05-15T18:47:40.581" v="668"/>
          <ac:cxnSpMkLst>
            <pc:docMk/>
            <pc:sldMk cId="2116862453" sldId="309"/>
            <ac:cxnSpMk id="18" creationId="{6258BFD5-BF4E-4D08-AB83-EF762670D958}"/>
          </ac:cxnSpMkLst>
        </pc:cxnChg>
        <pc:cxnChg chg="add">
          <ac:chgData name="Dee, Jim" userId="7127c883-d7dc-4b94-9dbd-b5d26c63f792" providerId="ADAL" clId="{744E5F4E-7535-4FC7-9BEC-4B2CE65FA18E}" dt="2020-05-15T18:47:40.581" v="668"/>
          <ac:cxnSpMkLst>
            <pc:docMk/>
            <pc:sldMk cId="2116862453" sldId="309"/>
            <ac:cxnSpMk id="19" creationId="{EE6774ED-C45F-475C-A517-A1645E717592}"/>
          </ac:cxnSpMkLst>
        </pc:cxnChg>
        <pc:cxnChg chg="add">
          <ac:chgData name="Dee, Jim" userId="7127c883-d7dc-4b94-9dbd-b5d26c63f792" providerId="ADAL" clId="{744E5F4E-7535-4FC7-9BEC-4B2CE65FA18E}" dt="2020-05-15T18:47:40.581" v="668"/>
          <ac:cxnSpMkLst>
            <pc:docMk/>
            <pc:sldMk cId="2116862453" sldId="309"/>
            <ac:cxnSpMk id="20" creationId="{CCBC0B0D-B45A-4C21-8A52-DBA2054EDD9A}"/>
          </ac:cxnSpMkLst>
        </pc:cxnChg>
        <pc:cxnChg chg="add">
          <ac:chgData name="Dee, Jim" userId="7127c883-d7dc-4b94-9dbd-b5d26c63f792" providerId="ADAL" clId="{744E5F4E-7535-4FC7-9BEC-4B2CE65FA18E}" dt="2020-05-15T18:47:40.581" v="668"/>
          <ac:cxnSpMkLst>
            <pc:docMk/>
            <pc:sldMk cId="2116862453" sldId="309"/>
            <ac:cxnSpMk id="22" creationId="{49120DEA-0679-49A7-BF43-D9E9130DFDFF}"/>
          </ac:cxnSpMkLst>
        </pc:cxnChg>
        <pc:cxnChg chg="add">
          <ac:chgData name="Dee, Jim" userId="7127c883-d7dc-4b94-9dbd-b5d26c63f792" providerId="ADAL" clId="{744E5F4E-7535-4FC7-9BEC-4B2CE65FA18E}" dt="2020-05-15T18:47:40.581" v="668"/>
          <ac:cxnSpMkLst>
            <pc:docMk/>
            <pc:sldMk cId="2116862453" sldId="309"/>
            <ac:cxnSpMk id="23" creationId="{B0E5F493-777B-4060-B2C7-C0B7F195AC85}"/>
          </ac:cxnSpMkLst>
        </pc:cxnChg>
        <pc:cxnChg chg="add">
          <ac:chgData name="Dee, Jim" userId="7127c883-d7dc-4b94-9dbd-b5d26c63f792" providerId="ADAL" clId="{744E5F4E-7535-4FC7-9BEC-4B2CE65FA18E}" dt="2020-05-15T18:47:40.581" v="668"/>
          <ac:cxnSpMkLst>
            <pc:docMk/>
            <pc:sldMk cId="2116862453" sldId="309"/>
            <ac:cxnSpMk id="24" creationId="{8838FB36-6063-493C-A3A8-78A8DEE5B5A3}"/>
          </ac:cxnSpMkLst>
        </pc:cxnChg>
        <pc:cxnChg chg="add">
          <ac:chgData name="Dee, Jim" userId="7127c883-d7dc-4b94-9dbd-b5d26c63f792" providerId="ADAL" clId="{744E5F4E-7535-4FC7-9BEC-4B2CE65FA18E}" dt="2020-05-15T18:47:40.581" v="668"/>
          <ac:cxnSpMkLst>
            <pc:docMk/>
            <pc:sldMk cId="2116862453" sldId="309"/>
            <ac:cxnSpMk id="25" creationId="{77E9439B-C86D-4752-8778-8AD43367D4A7}"/>
          </ac:cxnSpMkLst>
        </pc:cxnChg>
        <pc:cxnChg chg="add">
          <ac:chgData name="Dee, Jim" userId="7127c883-d7dc-4b94-9dbd-b5d26c63f792" providerId="ADAL" clId="{744E5F4E-7535-4FC7-9BEC-4B2CE65FA18E}" dt="2020-05-15T18:47:40.581" v="668"/>
          <ac:cxnSpMkLst>
            <pc:docMk/>
            <pc:sldMk cId="2116862453" sldId="309"/>
            <ac:cxnSpMk id="26" creationId="{19437C42-76F2-41E7-83F8-91688D6C9DA5}"/>
          </ac:cxnSpMkLst>
        </pc:cxnChg>
        <pc:cxnChg chg="add">
          <ac:chgData name="Dee, Jim" userId="7127c883-d7dc-4b94-9dbd-b5d26c63f792" providerId="ADAL" clId="{744E5F4E-7535-4FC7-9BEC-4B2CE65FA18E}" dt="2020-05-15T18:47:40.581" v="668"/>
          <ac:cxnSpMkLst>
            <pc:docMk/>
            <pc:sldMk cId="2116862453" sldId="309"/>
            <ac:cxnSpMk id="27" creationId="{53EAAD36-0023-4915-B329-3BED98B55A4F}"/>
          </ac:cxnSpMkLst>
        </pc:cxnChg>
        <pc:cxnChg chg="add">
          <ac:chgData name="Dee, Jim" userId="7127c883-d7dc-4b94-9dbd-b5d26c63f792" providerId="ADAL" clId="{744E5F4E-7535-4FC7-9BEC-4B2CE65FA18E}" dt="2020-05-15T18:47:40.581" v="668"/>
          <ac:cxnSpMkLst>
            <pc:docMk/>
            <pc:sldMk cId="2116862453" sldId="309"/>
            <ac:cxnSpMk id="28" creationId="{56E84B06-2F00-4202-9BB2-2CF6F0A4D92E}"/>
          </ac:cxnSpMkLst>
        </pc:cxnChg>
        <pc:cxnChg chg="add">
          <ac:chgData name="Dee, Jim" userId="7127c883-d7dc-4b94-9dbd-b5d26c63f792" providerId="ADAL" clId="{744E5F4E-7535-4FC7-9BEC-4B2CE65FA18E}" dt="2020-05-15T18:47:40.581" v="668"/>
          <ac:cxnSpMkLst>
            <pc:docMk/>
            <pc:sldMk cId="2116862453" sldId="309"/>
            <ac:cxnSpMk id="29" creationId="{FA45C757-787A-4491-9A86-2CFC0D1F4B56}"/>
          </ac:cxnSpMkLst>
        </pc:cxnChg>
        <pc:cxnChg chg="add">
          <ac:chgData name="Dee, Jim" userId="7127c883-d7dc-4b94-9dbd-b5d26c63f792" providerId="ADAL" clId="{744E5F4E-7535-4FC7-9BEC-4B2CE65FA18E}" dt="2020-05-15T18:47:40.581" v="668"/>
          <ac:cxnSpMkLst>
            <pc:docMk/>
            <pc:sldMk cId="2116862453" sldId="309"/>
            <ac:cxnSpMk id="31" creationId="{F66F108E-657A-44EC-A6F6-426FA295FCC5}"/>
          </ac:cxnSpMkLst>
        </pc:cxnChg>
        <pc:cxnChg chg="add">
          <ac:chgData name="Dee, Jim" userId="7127c883-d7dc-4b94-9dbd-b5d26c63f792" providerId="ADAL" clId="{744E5F4E-7535-4FC7-9BEC-4B2CE65FA18E}" dt="2020-05-15T18:47:40.581" v="668"/>
          <ac:cxnSpMkLst>
            <pc:docMk/>
            <pc:sldMk cId="2116862453" sldId="309"/>
            <ac:cxnSpMk id="32" creationId="{62E506B3-243B-4EA3-87A7-4E1684D66264}"/>
          </ac:cxnSpMkLst>
        </pc:cxnChg>
        <pc:cxnChg chg="add">
          <ac:chgData name="Dee, Jim" userId="7127c883-d7dc-4b94-9dbd-b5d26c63f792" providerId="ADAL" clId="{744E5F4E-7535-4FC7-9BEC-4B2CE65FA18E}" dt="2020-05-15T18:47:40.581" v="668"/>
          <ac:cxnSpMkLst>
            <pc:docMk/>
            <pc:sldMk cId="2116862453" sldId="309"/>
            <ac:cxnSpMk id="33" creationId="{A7DA195C-0295-426B-86FC-969FDE87FF54}"/>
          </ac:cxnSpMkLst>
        </pc:cxnChg>
        <pc:cxnChg chg="add">
          <ac:chgData name="Dee, Jim" userId="7127c883-d7dc-4b94-9dbd-b5d26c63f792" providerId="ADAL" clId="{744E5F4E-7535-4FC7-9BEC-4B2CE65FA18E}" dt="2020-05-15T18:47:40.581" v="668"/>
          <ac:cxnSpMkLst>
            <pc:docMk/>
            <pc:sldMk cId="2116862453" sldId="309"/>
            <ac:cxnSpMk id="34" creationId="{6CAEAAA3-F7DC-4A15-8C80-18C07185C78A}"/>
          </ac:cxnSpMkLst>
        </pc:cxnChg>
        <pc:cxnChg chg="add">
          <ac:chgData name="Dee, Jim" userId="7127c883-d7dc-4b94-9dbd-b5d26c63f792" providerId="ADAL" clId="{744E5F4E-7535-4FC7-9BEC-4B2CE65FA18E}" dt="2020-05-15T18:47:40.581" v="668"/>
          <ac:cxnSpMkLst>
            <pc:docMk/>
            <pc:sldMk cId="2116862453" sldId="309"/>
            <ac:cxnSpMk id="35" creationId="{74414398-1743-45D0-81A3-6FC5DB85B40E}"/>
          </ac:cxnSpMkLst>
        </pc:cxnChg>
        <pc:cxnChg chg="add">
          <ac:chgData name="Dee, Jim" userId="7127c883-d7dc-4b94-9dbd-b5d26c63f792" providerId="ADAL" clId="{744E5F4E-7535-4FC7-9BEC-4B2CE65FA18E}" dt="2020-05-15T18:47:40.581" v="668"/>
          <ac:cxnSpMkLst>
            <pc:docMk/>
            <pc:sldMk cId="2116862453" sldId="309"/>
            <ac:cxnSpMk id="36" creationId="{58629F2C-C421-4EF2-B2CC-3A67CDD50809}"/>
          </ac:cxnSpMkLst>
        </pc:cxnChg>
        <pc:cxnChg chg="add">
          <ac:chgData name="Dee, Jim" userId="7127c883-d7dc-4b94-9dbd-b5d26c63f792" providerId="ADAL" clId="{744E5F4E-7535-4FC7-9BEC-4B2CE65FA18E}" dt="2020-05-15T18:47:40.581" v="668"/>
          <ac:cxnSpMkLst>
            <pc:docMk/>
            <pc:sldMk cId="2116862453" sldId="309"/>
            <ac:cxnSpMk id="39" creationId="{F64C1576-88E3-4D9E-B0B0-12665CC43521}"/>
          </ac:cxnSpMkLst>
        </pc:cxnChg>
        <pc:cxnChg chg="add">
          <ac:chgData name="Dee, Jim" userId="7127c883-d7dc-4b94-9dbd-b5d26c63f792" providerId="ADAL" clId="{744E5F4E-7535-4FC7-9BEC-4B2CE65FA18E}" dt="2020-05-15T18:47:40.581" v="668"/>
          <ac:cxnSpMkLst>
            <pc:docMk/>
            <pc:sldMk cId="2116862453" sldId="309"/>
            <ac:cxnSpMk id="40" creationId="{2A515E83-F34E-4E41-B236-602C770E65A8}"/>
          </ac:cxnSpMkLst>
        </pc:cxnChg>
      </pc:sldChg>
      <pc:sldChg chg="addSp modSp add modNotes">
        <pc:chgData name="Dee, Jim" userId="7127c883-d7dc-4b94-9dbd-b5d26c63f792" providerId="ADAL" clId="{744E5F4E-7535-4FC7-9BEC-4B2CE65FA18E}" dt="2020-05-15T18:51:55.366" v="737" actId="14100"/>
        <pc:sldMkLst>
          <pc:docMk/>
          <pc:sldMk cId="2397649849" sldId="310"/>
        </pc:sldMkLst>
        <pc:spChg chg="mod">
          <ac:chgData name="Dee, Jim" userId="7127c883-d7dc-4b94-9dbd-b5d26c63f792" providerId="ADAL" clId="{744E5F4E-7535-4FC7-9BEC-4B2CE65FA18E}" dt="2020-05-15T18:49:54.913" v="727" actId="20577"/>
          <ac:spMkLst>
            <pc:docMk/>
            <pc:sldMk cId="2397649849" sldId="310"/>
            <ac:spMk id="2" creationId="{743A4696-CC00-43FC-8EDB-4E619AAA0ADE}"/>
          </ac:spMkLst>
        </pc:spChg>
        <pc:graphicFrameChg chg="add mod">
          <ac:chgData name="Dee, Jim" userId="7127c883-d7dc-4b94-9dbd-b5d26c63f792" providerId="ADAL" clId="{744E5F4E-7535-4FC7-9BEC-4B2CE65FA18E}" dt="2020-05-15T18:51:09.118" v="734" actId="14100"/>
          <ac:graphicFrameMkLst>
            <pc:docMk/>
            <pc:sldMk cId="2397649849" sldId="310"/>
            <ac:graphicFrameMk id="3" creationId="{36718FE2-836D-4844-854B-D1BCA3F88859}"/>
          </ac:graphicFrameMkLst>
        </pc:graphicFrameChg>
        <pc:graphicFrameChg chg="add mod">
          <ac:chgData name="Dee, Jim" userId="7127c883-d7dc-4b94-9dbd-b5d26c63f792" providerId="ADAL" clId="{744E5F4E-7535-4FC7-9BEC-4B2CE65FA18E}" dt="2020-05-15T18:50:37.946" v="731" actId="14100"/>
          <ac:graphicFrameMkLst>
            <pc:docMk/>
            <pc:sldMk cId="2397649849" sldId="310"/>
            <ac:graphicFrameMk id="4" creationId="{7F533E04-12B7-4367-956A-DAA538190815}"/>
          </ac:graphicFrameMkLst>
        </pc:graphicFrameChg>
      </pc:sldChg>
      <pc:sldChg chg="modSp add">
        <pc:chgData name="Dee, Jim" userId="7127c883-d7dc-4b94-9dbd-b5d26c63f792" providerId="ADAL" clId="{744E5F4E-7535-4FC7-9BEC-4B2CE65FA18E}" dt="2020-05-15T18:53:29.508" v="764"/>
        <pc:sldMkLst>
          <pc:docMk/>
          <pc:sldMk cId="3099400282" sldId="311"/>
        </pc:sldMkLst>
        <pc:spChg chg="mod">
          <ac:chgData name="Dee, Jim" userId="7127c883-d7dc-4b94-9dbd-b5d26c63f792" providerId="ADAL" clId="{744E5F4E-7535-4FC7-9BEC-4B2CE65FA18E}" dt="2020-05-15T18:53:29.508" v="764"/>
          <ac:spMkLst>
            <pc:docMk/>
            <pc:sldMk cId="3099400282" sldId="311"/>
            <ac:spMk id="2" creationId="{7F0EC75E-835E-4F35-9A50-C8BC0FB3DAC9}"/>
          </ac:spMkLst>
        </pc:spChg>
        <pc:spChg chg="mod">
          <ac:chgData name="Dee, Jim" userId="7127c883-d7dc-4b94-9dbd-b5d26c63f792" providerId="ADAL" clId="{744E5F4E-7535-4FC7-9BEC-4B2CE65FA18E}" dt="2020-05-15T18:53:16.898" v="763" actId="20577"/>
          <ac:spMkLst>
            <pc:docMk/>
            <pc:sldMk cId="3099400282" sldId="311"/>
            <ac:spMk id="3" creationId="{2B527EA5-D96C-4266-A6C6-7A81AA91FC17}"/>
          </ac:spMkLst>
        </pc:spChg>
      </pc:sldChg>
      <pc:sldChg chg="addSp modSp add modNotes">
        <pc:chgData name="Dee, Jim" userId="7127c883-d7dc-4b94-9dbd-b5d26c63f792" providerId="ADAL" clId="{744E5F4E-7535-4FC7-9BEC-4B2CE65FA18E}" dt="2020-05-15T18:56:31.005" v="785" actId="20577"/>
        <pc:sldMkLst>
          <pc:docMk/>
          <pc:sldMk cId="3234400598" sldId="312"/>
        </pc:sldMkLst>
        <pc:spChg chg="mod">
          <ac:chgData name="Dee, Jim" userId="7127c883-d7dc-4b94-9dbd-b5d26c63f792" providerId="ADAL" clId="{744E5F4E-7535-4FC7-9BEC-4B2CE65FA18E}" dt="2020-05-15T18:55:44.094" v="781" actId="1076"/>
          <ac:spMkLst>
            <pc:docMk/>
            <pc:sldMk cId="3234400598" sldId="312"/>
            <ac:spMk id="2" creationId="{581A42A5-E64A-43C6-8226-9E8094063424}"/>
          </ac:spMkLst>
        </pc:spChg>
        <pc:spChg chg="mod">
          <ac:chgData name="Dee, Jim" userId="7127c883-d7dc-4b94-9dbd-b5d26c63f792" providerId="ADAL" clId="{744E5F4E-7535-4FC7-9BEC-4B2CE65FA18E}" dt="2020-05-15T18:54:37.785" v="777" actId="5793"/>
          <ac:spMkLst>
            <pc:docMk/>
            <pc:sldMk cId="3234400598" sldId="312"/>
            <ac:spMk id="3" creationId="{244F4D8C-900C-407C-BF26-E3843D6BBF51}"/>
          </ac:spMkLst>
        </pc:spChg>
        <pc:spChg chg="add">
          <ac:chgData name="Dee, Jim" userId="7127c883-d7dc-4b94-9dbd-b5d26c63f792" providerId="ADAL" clId="{744E5F4E-7535-4FC7-9BEC-4B2CE65FA18E}" dt="2020-05-15T18:55:35.131" v="780"/>
          <ac:spMkLst>
            <pc:docMk/>
            <pc:sldMk cId="3234400598" sldId="312"/>
            <ac:spMk id="6" creationId="{51DEB853-D6B0-41AC-A33A-0CE0D11925A6}"/>
          </ac:spMkLst>
        </pc:spChg>
        <pc:spChg chg="add mod">
          <ac:chgData name="Dee, Jim" userId="7127c883-d7dc-4b94-9dbd-b5d26c63f792" providerId="ADAL" clId="{744E5F4E-7535-4FC7-9BEC-4B2CE65FA18E}" dt="2020-05-15T18:55:56.250" v="783" actId="1076"/>
          <ac:spMkLst>
            <pc:docMk/>
            <pc:sldMk cId="3234400598" sldId="312"/>
            <ac:spMk id="7" creationId="{A5888189-18E6-42A7-99A6-4E3E30200B12}"/>
          </ac:spMkLst>
        </pc:spChg>
        <pc:cxnChg chg="add mod">
          <ac:chgData name="Dee, Jim" userId="7127c883-d7dc-4b94-9dbd-b5d26c63f792" providerId="ADAL" clId="{744E5F4E-7535-4FC7-9BEC-4B2CE65FA18E}" dt="2020-05-15T18:55:50.009" v="782" actId="14100"/>
          <ac:cxnSpMkLst>
            <pc:docMk/>
            <pc:sldMk cId="3234400598" sldId="312"/>
            <ac:cxnSpMk id="4" creationId="{8882B9EB-72AC-4E8A-97C9-AD0940E3DDCC}"/>
          </ac:cxnSpMkLst>
        </pc:cxnChg>
        <pc:cxnChg chg="add">
          <ac:chgData name="Dee, Jim" userId="7127c883-d7dc-4b94-9dbd-b5d26c63f792" providerId="ADAL" clId="{744E5F4E-7535-4FC7-9BEC-4B2CE65FA18E}" dt="2020-05-15T18:55:35.131" v="780"/>
          <ac:cxnSpMkLst>
            <pc:docMk/>
            <pc:sldMk cId="3234400598" sldId="312"/>
            <ac:cxnSpMk id="5" creationId="{C75E92C9-7DAA-4530-8222-7B1956035971}"/>
          </ac:cxnSpMkLst>
        </pc:cxnChg>
        <pc:cxnChg chg="add">
          <ac:chgData name="Dee, Jim" userId="7127c883-d7dc-4b94-9dbd-b5d26c63f792" providerId="ADAL" clId="{744E5F4E-7535-4FC7-9BEC-4B2CE65FA18E}" dt="2020-05-15T18:55:35.131" v="780"/>
          <ac:cxnSpMkLst>
            <pc:docMk/>
            <pc:sldMk cId="3234400598" sldId="312"/>
            <ac:cxnSpMk id="8" creationId="{C17332BA-AA7A-4641-BC25-E78C95F10E1F}"/>
          </ac:cxnSpMkLst>
        </pc:cxnChg>
        <pc:cxnChg chg="add">
          <ac:chgData name="Dee, Jim" userId="7127c883-d7dc-4b94-9dbd-b5d26c63f792" providerId="ADAL" clId="{744E5F4E-7535-4FC7-9BEC-4B2CE65FA18E}" dt="2020-05-15T18:55:35.131" v="780"/>
          <ac:cxnSpMkLst>
            <pc:docMk/>
            <pc:sldMk cId="3234400598" sldId="312"/>
            <ac:cxnSpMk id="9" creationId="{608B31A8-E293-4D14-B213-243BE725EFF7}"/>
          </ac:cxnSpMkLst>
        </pc:cxnChg>
        <pc:cxnChg chg="add">
          <ac:chgData name="Dee, Jim" userId="7127c883-d7dc-4b94-9dbd-b5d26c63f792" providerId="ADAL" clId="{744E5F4E-7535-4FC7-9BEC-4B2CE65FA18E}" dt="2020-05-15T18:55:35.131" v="780"/>
          <ac:cxnSpMkLst>
            <pc:docMk/>
            <pc:sldMk cId="3234400598" sldId="312"/>
            <ac:cxnSpMk id="10" creationId="{51A6A398-6B22-4751-97EE-110E124234E7}"/>
          </ac:cxnSpMkLst>
        </pc:cxnChg>
        <pc:cxnChg chg="add">
          <ac:chgData name="Dee, Jim" userId="7127c883-d7dc-4b94-9dbd-b5d26c63f792" providerId="ADAL" clId="{744E5F4E-7535-4FC7-9BEC-4B2CE65FA18E}" dt="2020-05-15T18:55:35.131" v="780"/>
          <ac:cxnSpMkLst>
            <pc:docMk/>
            <pc:sldMk cId="3234400598" sldId="312"/>
            <ac:cxnSpMk id="11" creationId="{54C46E3A-E9AB-42FF-9814-6065C52477CF}"/>
          </ac:cxnSpMkLst>
        </pc:cxnChg>
        <pc:cxnChg chg="add">
          <ac:chgData name="Dee, Jim" userId="7127c883-d7dc-4b94-9dbd-b5d26c63f792" providerId="ADAL" clId="{744E5F4E-7535-4FC7-9BEC-4B2CE65FA18E}" dt="2020-05-15T18:55:35.131" v="780"/>
          <ac:cxnSpMkLst>
            <pc:docMk/>
            <pc:sldMk cId="3234400598" sldId="312"/>
            <ac:cxnSpMk id="12" creationId="{9B87B903-2290-4462-A1FF-EFC884D00C53}"/>
          </ac:cxnSpMkLst>
        </pc:cxnChg>
        <pc:cxnChg chg="add">
          <ac:chgData name="Dee, Jim" userId="7127c883-d7dc-4b94-9dbd-b5d26c63f792" providerId="ADAL" clId="{744E5F4E-7535-4FC7-9BEC-4B2CE65FA18E}" dt="2020-05-15T18:55:35.131" v="780"/>
          <ac:cxnSpMkLst>
            <pc:docMk/>
            <pc:sldMk cId="3234400598" sldId="312"/>
            <ac:cxnSpMk id="13" creationId="{E57F1727-9BC9-4270-8DEA-FBCC2E4AD1E7}"/>
          </ac:cxnSpMkLst>
        </pc:cxnChg>
        <pc:cxnChg chg="add">
          <ac:chgData name="Dee, Jim" userId="7127c883-d7dc-4b94-9dbd-b5d26c63f792" providerId="ADAL" clId="{744E5F4E-7535-4FC7-9BEC-4B2CE65FA18E}" dt="2020-05-15T18:55:35.131" v="780"/>
          <ac:cxnSpMkLst>
            <pc:docMk/>
            <pc:sldMk cId="3234400598" sldId="312"/>
            <ac:cxnSpMk id="14" creationId="{0E90E88D-58EE-48A6-8C28-3065A1B3B410}"/>
          </ac:cxnSpMkLst>
        </pc:cxnChg>
      </pc:sldChg>
      <pc:sldChg chg="addSp modSp add modNotes">
        <pc:chgData name="Dee, Jim" userId="7127c883-d7dc-4b94-9dbd-b5d26c63f792" providerId="ADAL" clId="{744E5F4E-7535-4FC7-9BEC-4B2CE65FA18E}" dt="2020-05-15T18:59:37.354" v="833"/>
        <pc:sldMkLst>
          <pc:docMk/>
          <pc:sldMk cId="947452890" sldId="313"/>
        </pc:sldMkLst>
        <pc:spChg chg="mod">
          <ac:chgData name="Dee, Jim" userId="7127c883-d7dc-4b94-9dbd-b5d26c63f792" providerId="ADAL" clId="{744E5F4E-7535-4FC7-9BEC-4B2CE65FA18E}" dt="2020-05-15T18:58:29.108" v="827" actId="14100"/>
          <ac:spMkLst>
            <pc:docMk/>
            <pc:sldMk cId="947452890" sldId="313"/>
            <ac:spMk id="2" creationId="{6BAFE70C-ED3A-45C8-8658-793DA10BE4CD}"/>
          </ac:spMkLst>
        </pc:spChg>
        <pc:spChg chg="mod">
          <ac:chgData name="Dee, Jim" userId="7127c883-d7dc-4b94-9dbd-b5d26c63f792" providerId="ADAL" clId="{744E5F4E-7535-4FC7-9BEC-4B2CE65FA18E}" dt="2020-05-15T18:57:31.280" v="818" actId="20577"/>
          <ac:spMkLst>
            <pc:docMk/>
            <pc:sldMk cId="947452890" sldId="313"/>
            <ac:spMk id="3" creationId="{FB13387D-B84B-498D-B56E-2B27FDE5CB6B}"/>
          </ac:spMkLst>
        </pc:spChg>
        <pc:picChg chg="add mod">
          <ac:chgData name="Dee, Jim" userId="7127c883-d7dc-4b94-9dbd-b5d26c63f792" providerId="ADAL" clId="{744E5F4E-7535-4FC7-9BEC-4B2CE65FA18E}" dt="2020-05-15T18:58:51.810" v="830" actId="14100"/>
          <ac:picMkLst>
            <pc:docMk/>
            <pc:sldMk cId="947452890" sldId="313"/>
            <ac:picMk id="4" creationId="{E59788C3-7D85-4C89-B488-312A6D5E4E0F}"/>
          </ac:picMkLst>
        </pc:picChg>
      </pc:sldChg>
      <pc:sldChg chg="addSp modSp add modNotes">
        <pc:chgData name="Dee, Jim" userId="7127c883-d7dc-4b94-9dbd-b5d26c63f792" providerId="ADAL" clId="{744E5F4E-7535-4FC7-9BEC-4B2CE65FA18E}" dt="2020-05-15T19:03:58.445" v="907" actId="20577"/>
        <pc:sldMkLst>
          <pc:docMk/>
          <pc:sldMk cId="442455416" sldId="314"/>
        </pc:sldMkLst>
        <pc:spChg chg="mod">
          <ac:chgData name="Dee, Jim" userId="7127c883-d7dc-4b94-9dbd-b5d26c63f792" providerId="ADAL" clId="{744E5F4E-7535-4FC7-9BEC-4B2CE65FA18E}" dt="2020-05-15T19:01:13.135" v="903" actId="20577"/>
          <ac:spMkLst>
            <pc:docMk/>
            <pc:sldMk cId="442455416" sldId="314"/>
            <ac:spMk id="2" creationId="{C054F0ED-55B3-4713-A8E1-05E8DC521AEB}"/>
          </ac:spMkLst>
        </pc:spChg>
        <pc:spChg chg="add mod">
          <ac:chgData name="Dee, Jim" userId="7127c883-d7dc-4b94-9dbd-b5d26c63f792" providerId="ADAL" clId="{744E5F4E-7535-4FC7-9BEC-4B2CE65FA18E}" dt="2020-05-15T19:03:19.768" v="905" actId="1076"/>
          <ac:spMkLst>
            <pc:docMk/>
            <pc:sldMk cId="442455416" sldId="314"/>
            <ac:spMk id="5" creationId="{088FA007-4282-4B8D-951D-8B7CB7BB387C}"/>
          </ac:spMkLst>
        </pc:spChg>
        <pc:spChg chg="add mod">
          <ac:chgData name="Dee, Jim" userId="7127c883-d7dc-4b94-9dbd-b5d26c63f792" providerId="ADAL" clId="{744E5F4E-7535-4FC7-9BEC-4B2CE65FA18E}" dt="2020-05-15T19:03:19.768" v="905" actId="1076"/>
          <ac:spMkLst>
            <pc:docMk/>
            <pc:sldMk cId="442455416" sldId="314"/>
            <ac:spMk id="13" creationId="{6B710E56-A1AC-4FE5-82AC-5DE52EFAF357}"/>
          </ac:spMkLst>
        </pc:spChg>
        <pc:spChg chg="add mod">
          <ac:chgData name="Dee, Jim" userId="7127c883-d7dc-4b94-9dbd-b5d26c63f792" providerId="ADAL" clId="{744E5F4E-7535-4FC7-9BEC-4B2CE65FA18E}" dt="2020-05-15T19:03:19.768" v="905" actId="1076"/>
          <ac:spMkLst>
            <pc:docMk/>
            <pc:sldMk cId="442455416" sldId="314"/>
            <ac:spMk id="17" creationId="{F4D29F61-2934-40D4-92FA-AD4D22C26171}"/>
          </ac:spMkLst>
        </pc:spChg>
        <pc:spChg chg="add mod">
          <ac:chgData name="Dee, Jim" userId="7127c883-d7dc-4b94-9dbd-b5d26c63f792" providerId="ADAL" clId="{744E5F4E-7535-4FC7-9BEC-4B2CE65FA18E}" dt="2020-05-15T19:03:19.768" v="905" actId="1076"/>
          <ac:spMkLst>
            <pc:docMk/>
            <pc:sldMk cId="442455416" sldId="314"/>
            <ac:spMk id="26" creationId="{58369CB8-6D28-4124-8249-A69140074AB0}"/>
          </ac:spMkLst>
        </pc:spChg>
        <pc:spChg chg="add mod">
          <ac:chgData name="Dee, Jim" userId="7127c883-d7dc-4b94-9dbd-b5d26c63f792" providerId="ADAL" clId="{744E5F4E-7535-4FC7-9BEC-4B2CE65FA18E}" dt="2020-05-15T19:03:19.768" v="905" actId="1076"/>
          <ac:spMkLst>
            <pc:docMk/>
            <pc:sldMk cId="442455416" sldId="314"/>
            <ac:spMk id="33" creationId="{F1A4E50D-66A9-43FB-84BA-FFC589B59F51}"/>
          </ac:spMkLst>
        </pc:spChg>
        <pc:cxnChg chg="add mod">
          <ac:chgData name="Dee, Jim" userId="7127c883-d7dc-4b94-9dbd-b5d26c63f792" providerId="ADAL" clId="{744E5F4E-7535-4FC7-9BEC-4B2CE65FA18E}" dt="2020-05-15T19:03:19.768" v="905" actId="1076"/>
          <ac:cxnSpMkLst>
            <pc:docMk/>
            <pc:sldMk cId="442455416" sldId="314"/>
            <ac:cxnSpMk id="3" creationId="{79AF164C-2338-4357-BF54-1AD29DACF87D}"/>
          </ac:cxnSpMkLst>
        </pc:cxnChg>
        <pc:cxnChg chg="add mod">
          <ac:chgData name="Dee, Jim" userId="7127c883-d7dc-4b94-9dbd-b5d26c63f792" providerId="ADAL" clId="{744E5F4E-7535-4FC7-9BEC-4B2CE65FA18E}" dt="2020-05-15T19:03:19.768" v="905" actId="1076"/>
          <ac:cxnSpMkLst>
            <pc:docMk/>
            <pc:sldMk cId="442455416" sldId="314"/>
            <ac:cxnSpMk id="4" creationId="{4FA0B4A7-667A-4F85-929C-6B9222CFDFB9}"/>
          </ac:cxnSpMkLst>
        </pc:cxnChg>
        <pc:cxnChg chg="add mod">
          <ac:chgData name="Dee, Jim" userId="7127c883-d7dc-4b94-9dbd-b5d26c63f792" providerId="ADAL" clId="{744E5F4E-7535-4FC7-9BEC-4B2CE65FA18E}" dt="2020-05-15T19:03:19.768" v="905" actId="1076"/>
          <ac:cxnSpMkLst>
            <pc:docMk/>
            <pc:sldMk cId="442455416" sldId="314"/>
            <ac:cxnSpMk id="6" creationId="{7B3B5356-0376-43E2-B468-A941CC654A59}"/>
          </ac:cxnSpMkLst>
        </pc:cxnChg>
        <pc:cxnChg chg="add mod">
          <ac:chgData name="Dee, Jim" userId="7127c883-d7dc-4b94-9dbd-b5d26c63f792" providerId="ADAL" clId="{744E5F4E-7535-4FC7-9BEC-4B2CE65FA18E}" dt="2020-05-15T19:03:19.768" v="905" actId="1076"/>
          <ac:cxnSpMkLst>
            <pc:docMk/>
            <pc:sldMk cId="442455416" sldId="314"/>
            <ac:cxnSpMk id="7" creationId="{8C954B90-BCDA-43EC-AA28-07468502EC03}"/>
          </ac:cxnSpMkLst>
        </pc:cxnChg>
        <pc:cxnChg chg="add mod">
          <ac:chgData name="Dee, Jim" userId="7127c883-d7dc-4b94-9dbd-b5d26c63f792" providerId="ADAL" clId="{744E5F4E-7535-4FC7-9BEC-4B2CE65FA18E}" dt="2020-05-15T19:03:19.768" v="905" actId="1076"/>
          <ac:cxnSpMkLst>
            <pc:docMk/>
            <pc:sldMk cId="442455416" sldId="314"/>
            <ac:cxnSpMk id="8" creationId="{71A5EF82-24FD-4517-B42C-DC01D8C46DBD}"/>
          </ac:cxnSpMkLst>
        </pc:cxnChg>
        <pc:cxnChg chg="add mod">
          <ac:chgData name="Dee, Jim" userId="7127c883-d7dc-4b94-9dbd-b5d26c63f792" providerId="ADAL" clId="{744E5F4E-7535-4FC7-9BEC-4B2CE65FA18E}" dt="2020-05-15T19:03:19.768" v="905" actId="1076"/>
          <ac:cxnSpMkLst>
            <pc:docMk/>
            <pc:sldMk cId="442455416" sldId="314"/>
            <ac:cxnSpMk id="9" creationId="{2D58C853-6F44-440C-842A-DDD9AE04EADA}"/>
          </ac:cxnSpMkLst>
        </pc:cxnChg>
        <pc:cxnChg chg="add mod">
          <ac:chgData name="Dee, Jim" userId="7127c883-d7dc-4b94-9dbd-b5d26c63f792" providerId="ADAL" clId="{744E5F4E-7535-4FC7-9BEC-4B2CE65FA18E}" dt="2020-05-15T19:03:19.768" v="905" actId="1076"/>
          <ac:cxnSpMkLst>
            <pc:docMk/>
            <pc:sldMk cId="442455416" sldId="314"/>
            <ac:cxnSpMk id="10" creationId="{DB5092EA-05B3-4725-A575-45E820096C61}"/>
          </ac:cxnSpMkLst>
        </pc:cxnChg>
        <pc:cxnChg chg="add mod">
          <ac:chgData name="Dee, Jim" userId="7127c883-d7dc-4b94-9dbd-b5d26c63f792" providerId="ADAL" clId="{744E5F4E-7535-4FC7-9BEC-4B2CE65FA18E}" dt="2020-05-15T19:03:19.768" v="905" actId="1076"/>
          <ac:cxnSpMkLst>
            <pc:docMk/>
            <pc:sldMk cId="442455416" sldId="314"/>
            <ac:cxnSpMk id="11" creationId="{ADF764C8-E2EA-4F97-B04F-83A2BB989BDF}"/>
          </ac:cxnSpMkLst>
        </pc:cxnChg>
        <pc:cxnChg chg="add mod">
          <ac:chgData name="Dee, Jim" userId="7127c883-d7dc-4b94-9dbd-b5d26c63f792" providerId="ADAL" clId="{744E5F4E-7535-4FC7-9BEC-4B2CE65FA18E}" dt="2020-05-15T19:03:19.768" v="905" actId="1076"/>
          <ac:cxnSpMkLst>
            <pc:docMk/>
            <pc:sldMk cId="442455416" sldId="314"/>
            <ac:cxnSpMk id="12" creationId="{B51F6112-DE60-4A93-A2F7-0F8DF1481A9E}"/>
          </ac:cxnSpMkLst>
        </pc:cxnChg>
        <pc:cxnChg chg="add mod">
          <ac:chgData name="Dee, Jim" userId="7127c883-d7dc-4b94-9dbd-b5d26c63f792" providerId="ADAL" clId="{744E5F4E-7535-4FC7-9BEC-4B2CE65FA18E}" dt="2020-05-15T19:03:19.768" v="905" actId="1076"/>
          <ac:cxnSpMkLst>
            <pc:docMk/>
            <pc:sldMk cId="442455416" sldId="314"/>
            <ac:cxnSpMk id="14" creationId="{B8ACF950-D4C9-4B5D-B734-9233EEB3188E}"/>
          </ac:cxnSpMkLst>
        </pc:cxnChg>
        <pc:cxnChg chg="add mod">
          <ac:chgData name="Dee, Jim" userId="7127c883-d7dc-4b94-9dbd-b5d26c63f792" providerId="ADAL" clId="{744E5F4E-7535-4FC7-9BEC-4B2CE65FA18E}" dt="2020-05-15T19:03:19.768" v="905" actId="1076"/>
          <ac:cxnSpMkLst>
            <pc:docMk/>
            <pc:sldMk cId="442455416" sldId="314"/>
            <ac:cxnSpMk id="15" creationId="{4536BF3F-DFE9-4067-A05F-C22F998E3A7A}"/>
          </ac:cxnSpMkLst>
        </pc:cxnChg>
        <pc:cxnChg chg="add mod">
          <ac:chgData name="Dee, Jim" userId="7127c883-d7dc-4b94-9dbd-b5d26c63f792" providerId="ADAL" clId="{744E5F4E-7535-4FC7-9BEC-4B2CE65FA18E}" dt="2020-05-15T19:03:19.768" v="905" actId="1076"/>
          <ac:cxnSpMkLst>
            <pc:docMk/>
            <pc:sldMk cId="442455416" sldId="314"/>
            <ac:cxnSpMk id="16" creationId="{A3E8BA5C-758E-42F8-ADA3-0D01AC7178F2}"/>
          </ac:cxnSpMkLst>
        </pc:cxnChg>
        <pc:cxnChg chg="add mod">
          <ac:chgData name="Dee, Jim" userId="7127c883-d7dc-4b94-9dbd-b5d26c63f792" providerId="ADAL" clId="{744E5F4E-7535-4FC7-9BEC-4B2CE65FA18E}" dt="2020-05-15T19:03:19.768" v="905" actId="1076"/>
          <ac:cxnSpMkLst>
            <pc:docMk/>
            <pc:sldMk cId="442455416" sldId="314"/>
            <ac:cxnSpMk id="18" creationId="{F0FA9562-D409-4F7F-8593-59382114630F}"/>
          </ac:cxnSpMkLst>
        </pc:cxnChg>
        <pc:cxnChg chg="add mod">
          <ac:chgData name="Dee, Jim" userId="7127c883-d7dc-4b94-9dbd-b5d26c63f792" providerId="ADAL" clId="{744E5F4E-7535-4FC7-9BEC-4B2CE65FA18E}" dt="2020-05-15T19:03:19.768" v="905" actId="1076"/>
          <ac:cxnSpMkLst>
            <pc:docMk/>
            <pc:sldMk cId="442455416" sldId="314"/>
            <ac:cxnSpMk id="19" creationId="{FB64C6B9-B70E-4DBB-97A9-5A78CA31D8C6}"/>
          </ac:cxnSpMkLst>
        </pc:cxnChg>
        <pc:cxnChg chg="add mod">
          <ac:chgData name="Dee, Jim" userId="7127c883-d7dc-4b94-9dbd-b5d26c63f792" providerId="ADAL" clId="{744E5F4E-7535-4FC7-9BEC-4B2CE65FA18E}" dt="2020-05-15T19:03:19.768" v="905" actId="1076"/>
          <ac:cxnSpMkLst>
            <pc:docMk/>
            <pc:sldMk cId="442455416" sldId="314"/>
            <ac:cxnSpMk id="20" creationId="{AF23F7F6-0604-416A-9D52-4D6074140DF6}"/>
          </ac:cxnSpMkLst>
        </pc:cxnChg>
        <pc:cxnChg chg="add mod">
          <ac:chgData name="Dee, Jim" userId="7127c883-d7dc-4b94-9dbd-b5d26c63f792" providerId="ADAL" clId="{744E5F4E-7535-4FC7-9BEC-4B2CE65FA18E}" dt="2020-05-15T19:03:19.768" v="905" actId="1076"/>
          <ac:cxnSpMkLst>
            <pc:docMk/>
            <pc:sldMk cId="442455416" sldId="314"/>
            <ac:cxnSpMk id="21" creationId="{F77AB3F5-C586-47B8-BED1-ED1170590C30}"/>
          </ac:cxnSpMkLst>
        </pc:cxnChg>
        <pc:cxnChg chg="add mod">
          <ac:chgData name="Dee, Jim" userId="7127c883-d7dc-4b94-9dbd-b5d26c63f792" providerId="ADAL" clId="{744E5F4E-7535-4FC7-9BEC-4B2CE65FA18E}" dt="2020-05-15T19:03:19.768" v="905" actId="1076"/>
          <ac:cxnSpMkLst>
            <pc:docMk/>
            <pc:sldMk cId="442455416" sldId="314"/>
            <ac:cxnSpMk id="22" creationId="{E393795A-269B-4953-9AA8-52FFE6CCB552}"/>
          </ac:cxnSpMkLst>
        </pc:cxnChg>
        <pc:cxnChg chg="add mod">
          <ac:chgData name="Dee, Jim" userId="7127c883-d7dc-4b94-9dbd-b5d26c63f792" providerId="ADAL" clId="{744E5F4E-7535-4FC7-9BEC-4B2CE65FA18E}" dt="2020-05-15T19:03:19.768" v="905" actId="1076"/>
          <ac:cxnSpMkLst>
            <pc:docMk/>
            <pc:sldMk cId="442455416" sldId="314"/>
            <ac:cxnSpMk id="23" creationId="{D2BD8F82-4F01-48BB-AC89-657210FAACED}"/>
          </ac:cxnSpMkLst>
        </pc:cxnChg>
        <pc:cxnChg chg="add mod">
          <ac:chgData name="Dee, Jim" userId="7127c883-d7dc-4b94-9dbd-b5d26c63f792" providerId="ADAL" clId="{744E5F4E-7535-4FC7-9BEC-4B2CE65FA18E}" dt="2020-05-15T19:03:19.768" v="905" actId="1076"/>
          <ac:cxnSpMkLst>
            <pc:docMk/>
            <pc:sldMk cId="442455416" sldId="314"/>
            <ac:cxnSpMk id="24" creationId="{5030221B-D14F-4B49-B322-1A985F75A74A}"/>
          </ac:cxnSpMkLst>
        </pc:cxnChg>
        <pc:cxnChg chg="add mod">
          <ac:chgData name="Dee, Jim" userId="7127c883-d7dc-4b94-9dbd-b5d26c63f792" providerId="ADAL" clId="{744E5F4E-7535-4FC7-9BEC-4B2CE65FA18E}" dt="2020-05-15T19:03:19.768" v="905" actId="1076"/>
          <ac:cxnSpMkLst>
            <pc:docMk/>
            <pc:sldMk cId="442455416" sldId="314"/>
            <ac:cxnSpMk id="25" creationId="{492AFA5B-B662-4F17-9010-B2158DF137DA}"/>
          </ac:cxnSpMkLst>
        </pc:cxnChg>
        <pc:cxnChg chg="add mod">
          <ac:chgData name="Dee, Jim" userId="7127c883-d7dc-4b94-9dbd-b5d26c63f792" providerId="ADAL" clId="{744E5F4E-7535-4FC7-9BEC-4B2CE65FA18E}" dt="2020-05-15T19:03:19.768" v="905" actId="1076"/>
          <ac:cxnSpMkLst>
            <pc:docMk/>
            <pc:sldMk cId="442455416" sldId="314"/>
            <ac:cxnSpMk id="27" creationId="{18151B45-1013-4A42-8592-186F617B97F6}"/>
          </ac:cxnSpMkLst>
        </pc:cxnChg>
        <pc:cxnChg chg="add mod">
          <ac:chgData name="Dee, Jim" userId="7127c883-d7dc-4b94-9dbd-b5d26c63f792" providerId="ADAL" clId="{744E5F4E-7535-4FC7-9BEC-4B2CE65FA18E}" dt="2020-05-15T19:03:19.768" v="905" actId="1076"/>
          <ac:cxnSpMkLst>
            <pc:docMk/>
            <pc:sldMk cId="442455416" sldId="314"/>
            <ac:cxnSpMk id="28" creationId="{AA3715F9-DBFC-4B87-B6A0-164A02B84EBE}"/>
          </ac:cxnSpMkLst>
        </pc:cxnChg>
        <pc:cxnChg chg="add mod">
          <ac:chgData name="Dee, Jim" userId="7127c883-d7dc-4b94-9dbd-b5d26c63f792" providerId="ADAL" clId="{744E5F4E-7535-4FC7-9BEC-4B2CE65FA18E}" dt="2020-05-15T19:03:19.768" v="905" actId="1076"/>
          <ac:cxnSpMkLst>
            <pc:docMk/>
            <pc:sldMk cId="442455416" sldId="314"/>
            <ac:cxnSpMk id="29" creationId="{BB2201DB-E731-4B67-BC90-3BCC2290A0A4}"/>
          </ac:cxnSpMkLst>
        </pc:cxnChg>
        <pc:cxnChg chg="add mod">
          <ac:chgData name="Dee, Jim" userId="7127c883-d7dc-4b94-9dbd-b5d26c63f792" providerId="ADAL" clId="{744E5F4E-7535-4FC7-9BEC-4B2CE65FA18E}" dt="2020-05-15T19:03:19.768" v="905" actId="1076"/>
          <ac:cxnSpMkLst>
            <pc:docMk/>
            <pc:sldMk cId="442455416" sldId="314"/>
            <ac:cxnSpMk id="30" creationId="{F8C66387-8E7E-434A-BD1D-DEBF70DA1CCD}"/>
          </ac:cxnSpMkLst>
        </pc:cxnChg>
        <pc:cxnChg chg="add mod">
          <ac:chgData name="Dee, Jim" userId="7127c883-d7dc-4b94-9dbd-b5d26c63f792" providerId="ADAL" clId="{744E5F4E-7535-4FC7-9BEC-4B2CE65FA18E}" dt="2020-05-15T19:03:19.768" v="905" actId="1076"/>
          <ac:cxnSpMkLst>
            <pc:docMk/>
            <pc:sldMk cId="442455416" sldId="314"/>
            <ac:cxnSpMk id="31" creationId="{DBBD1AFE-BB77-460B-A52E-72C23601B29B}"/>
          </ac:cxnSpMkLst>
        </pc:cxnChg>
        <pc:cxnChg chg="add mod">
          <ac:chgData name="Dee, Jim" userId="7127c883-d7dc-4b94-9dbd-b5d26c63f792" providerId="ADAL" clId="{744E5F4E-7535-4FC7-9BEC-4B2CE65FA18E}" dt="2020-05-15T19:03:19.768" v="905" actId="1076"/>
          <ac:cxnSpMkLst>
            <pc:docMk/>
            <pc:sldMk cId="442455416" sldId="314"/>
            <ac:cxnSpMk id="32" creationId="{F22E0198-6CDB-4084-B193-FADD28BD22DE}"/>
          </ac:cxnSpMkLst>
        </pc:cxnChg>
      </pc:sldChg>
      <pc:sldMasterChg chg="add addSldLayout">
        <pc:chgData name="Dee, Jim" userId="7127c883-d7dc-4b94-9dbd-b5d26c63f792" providerId="ADAL" clId="{744E5F4E-7535-4FC7-9BEC-4B2CE65FA18E}" dt="2020-05-15T18:16:15.526" v="54" actId="27028"/>
        <pc:sldMasterMkLst>
          <pc:docMk/>
          <pc:sldMasterMk cId="4221414251" sldId="2147483732"/>
        </pc:sldMasterMkLst>
        <pc:sldLayoutChg chg="add">
          <pc:chgData name="Dee, Jim" userId="7127c883-d7dc-4b94-9dbd-b5d26c63f792" providerId="ADAL" clId="{744E5F4E-7535-4FC7-9BEC-4B2CE65FA18E}" dt="2020-05-15T18:14:16.573" v="0" actId="27028"/>
          <pc:sldLayoutMkLst>
            <pc:docMk/>
            <pc:sldMasterMk cId="4221414251" sldId="2147483732"/>
            <pc:sldLayoutMk cId="2318506963" sldId="2147483733"/>
          </pc:sldLayoutMkLst>
        </pc:sldLayoutChg>
        <pc:sldLayoutChg chg="add">
          <pc:chgData name="Dee, Jim" userId="7127c883-d7dc-4b94-9dbd-b5d26c63f792" providerId="ADAL" clId="{744E5F4E-7535-4FC7-9BEC-4B2CE65FA18E}" dt="2020-05-15T18:14:20.606" v="2" actId="27028"/>
          <pc:sldLayoutMkLst>
            <pc:docMk/>
            <pc:sldMasterMk cId="4221414251" sldId="2147483732"/>
            <pc:sldLayoutMk cId="2965503002" sldId="2147483734"/>
          </pc:sldLayoutMkLst>
        </pc:sldLayoutChg>
        <pc:sldLayoutChg chg="add">
          <pc:chgData name="Dee, Jim" userId="7127c883-d7dc-4b94-9dbd-b5d26c63f792" providerId="ADAL" clId="{744E5F4E-7535-4FC7-9BEC-4B2CE65FA18E}" dt="2020-05-15T18:16:15.526" v="54" actId="27028"/>
          <pc:sldLayoutMkLst>
            <pc:docMk/>
            <pc:sldMasterMk cId="4221414251" sldId="2147483732"/>
            <pc:sldLayoutMk cId="4011569983" sldId="2147483739"/>
          </pc:sldLayoutMkLst>
        </pc:sldLayoutChg>
        <pc:sldLayoutChg chg="add">
          <pc:chgData name="Dee, Jim" userId="7127c883-d7dc-4b94-9dbd-b5d26c63f792" providerId="ADAL" clId="{744E5F4E-7535-4FC7-9BEC-4B2CE65FA18E}" dt="2020-05-15T18:14:32.354" v="10" actId="27028"/>
          <pc:sldLayoutMkLst>
            <pc:docMk/>
            <pc:sldMasterMk cId="4221414251" sldId="2147483732"/>
            <pc:sldLayoutMk cId="2501408599" sldId="2147483741"/>
          </pc:sldLayoutMkLst>
        </pc:sldLayoutChg>
      </pc:sldMasterChg>
      <pc:sldMasterChg chg="addSp">
        <pc:chgData name="Dee, Jim" userId="7127c883-d7dc-4b94-9dbd-b5d26c63f792" providerId="ADAL" clId="{744E5F4E-7535-4FC7-9BEC-4B2CE65FA18E}" dt="2020-05-15T18:31:16.448" v="397"/>
        <pc:sldMasterMkLst>
          <pc:docMk/>
          <pc:sldMasterMk cId="2705936248" sldId="2147483742"/>
        </pc:sldMasterMkLst>
        <pc:spChg chg="add">
          <ac:chgData name="Dee, Jim" userId="7127c883-d7dc-4b94-9dbd-b5d26c63f792" providerId="ADAL" clId="{744E5F4E-7535-4FC7-9BEC-4B2CE65FA18E}" dt="2020-05-15T18:31:16.448" v="397"/>
          <ac:spMkLst>
            <pc:docMk/>
            <pc:sldMasterMk cId="2705936248" sldId="2147483742"/>
            <ac:spMk id="8" creationId="{1CC78FA4-936A-466B-B118-9FFB4FBE6150}"/>
          </ac:spMkLst>
        </pc:spChg>
        <pc:picChg chg="add">
          <ac:chgData name="Dee, Jim" userId="7127c883-d7dc-4b94-9dbd-b5d26c63f792" providerId="ADAL" clId="{744E5F4E-7535-4FC7-9BEC-4B2CE65FA18E}" dt="2020-05-15T18:31:16.448" v="397"/>
          <ac:picMkLst>
            <pc:docMk/>
            <pc:sldMasterMk cId="2705936248" sldId="2147483742"/>
            <ac:picMk id="7" creationId="{0CA919E6-3939-4727-9C56-6470FFBD831A}"/>
          </ac:picMkLst>
        </pc:picChg>
      </pc:sldMasterChg>
    </pc:docChg>
  </pc:docChgLst>
  <pc:docChgLst>
    <pc:chgData name="Dee, Jim" userId="7127c883-d7dc-4b94-9dbd-b5d26c63f792" providerId="ADAL" clId="{22DDB6D4-73F6-4093-B9DE-148AA92356DB}"/>
    <pc:docChg chg="addSld modSld addMainMaster">
      <pc:chgData name="Dee, Jim" userId="7127c883-d7dc-4b94-9dbd-b5d26c63f792" providerId="ADAL" clId="{22DDB6D4-73F6-4093-B9DE-148AA92356DB}" dt="2020-09-14T22:34:09.413" v="21"/>
      <pc:docMkLst>
        <pc:docMk/>
      </pc:docMkLst>
      <pc:sldChg chg="add">
        <pc:chgData name="Dee, Jim" userId="7127c883-d7dc-4b94-9dbd-b5d26c63f792" providerId="ADAL" clId="{22DDB6D4-73F6-4093-B9DE-148AA92356DB}" dt="2020-09-14T22:33:44.890" v="1"/>
        <pc:sldMkLst>
          <pc:docMk/>
          <pc:sldMk cId="3331744105" sldId="329"/>
        </pc:sldMkLst>
      </pc:sldChg>
      <pc:sldChg chg="add">
        <pc:chgData name="Dee, Jim" userId="7127c883-d7dc-4b94-9dbd-b5d26c63f792" providerId="ADAL" clId="{22DDB6D4-73F6-4093-B9DE-148AA92356DB}" dt="2020-09-14T22:33:46.081" v="3"/>
        <pc:sldMkLst>
          <pc:docMk/>
          <pc:sldMk cId="3878399623" sldId="330"/>
        </pc:sldMkLst>
      </pc:sldChg>
      <pc:sldChg chg="add">
        <pc:chgData name="Dee, Jim" userId="7127c883-d7dc-4b94-9dbd-b5d26c63f792" providerId="ADAL" clId="{22DDB6D4-73F6-4093-B9DE-148AA92356DB}" dt="2020-09-14T22:33:49.278" v="5"/>
        <pc:sldMkLst>
          <pc:docMk/>
          <pc:sldMk cId="926215100" sldId="331"/>
        </pc:sldMkLst>
      </pc:sldChg>
      <pc:sldChg chg="add">
        <pc:chgData name="Dee, Jim" userId="7127c883-d7dc-4b94-9dbd-b5d26c63f792" providerId="ADAL" clId="{22DDB6D4-73F6-4093-B9DE-148AA92356DB}" dt="2020-09-14T22:33:52.190" v="7"/>
        <pc:sldMkLst>
          <pc:docMk/>
          <pc:sldMk cId="1633552183" sldId="332"/>
        </pc:sldMkLst>
      </pc:sldChg>
      <pc:sldChg chg="add">
        <pc:chgData name="Dee, Jim" userId="7127c883-d7dc-4b94-9dbd-b5d26c63f792" providerId="ADAL" clId="{22DDB6D4-73F6-4093-B9DE-148AA92356DB}" dt="2020-09-14T22:33:54.517" v="9"/>
        <pc:sldMkLst>
          <pc:docMk/>
          <pc:sldMk cId="4177018040" sldId="333"/>
        </pc:sldMkLst>
      </pc:sldChg>
      <pc:sldChg chg="add">
        <pc:chgData name="Dee, Jim" userId="7127c883-d7dc-4b94-9dbd-b5d26c63f792" providerId="ADAL" clId="{22DDB6D4-73F6-4093-B9DE-148AA92356DB}" dt="2020-09-14T22:33:58.419" v="11"/>
        <pc:sldMkLst>
          <pc:docMk/>
          <pc:sldMk cId="3867575235" sldId="334"/>
        </pc:sldMkLst>
      </pc:sldChg>
      <pc:sldChg chg="add">
        <pc:chgData name="Dee, Jim" userId="7127c883-d7dc-4b94-9dbd-b5d26c63f792" providerId="ADAL" clId="{22DDB6D4-73F6-4093-B9DE-148AA92356DB}" dt="2020-09-14T22:33:59.347" v="13"/>
        <pc:sldMkLst>
          <pc:docMk/>
          <pc:sldMk cId="3482346891" sldId="335"/>
        </pc:sldMkLst>
      </pc:sldChg>
      <pc:sldChg chg="add">
        <pc:chgData name="Dee, Jim" userId="7127c883-d7dc-4b94-9dbd-b5d26c63f792" providerId="ADAL" clId="{22DDB6D4-73F6-4093-B9DE-148AA92356DB}" dt="2020-09-14T22:34:01.759" v="15"/>
        <pc:sldMkLst>
          <pc:docMk/>
          <pc:sldMk cId="2246384041" sldId="336"/>
        </pc:sldMkLst>
      </pc:sldChg>
      <pc:sldChg chg="add">
        <pc:chgData name="Dee, Jim" userId="7127c883-d7dc-4b94-9dbd-b5d26c63f792" providerId="ADAL" clId="{22DDB6D4-73F6-4093-B9DE-148AA92356DB}" dt="2020-09-14T22:34:03.453" v="17"/>
        <pc:sldMkLst>
          <pc:docMk/>
          <pc:sldMk cId="3137612739" sldId="337"/>
        </pc:sldMkLst>
      </pc:sldChg>
      <pc:sldChg chg="add">
        <pc:chgData name="Dee, Jim" userId="7127c883-d7dc-4b94-9dbd-b5d26c63f792" providerId="ADAL" clId="{22DDB6D4-73F6-4093-B9DE-148AA92356DB}" dt="2020-09-14T22:34:05.737" v="19"/>
        <pc:sldMkLst>
          <pc:docMk/>
          <pc:sldMk cId="978160671" sldId="338"/>
        </pc:sldMkLst>
      </pc:sldChg>
      <pc:sldChg chg="add">
        <pc:chgData name="Dee, Jim" userId="7127c883-d7dc-4b94-9dbd-b5d26c63f792" providerId="ADAL" clId="{22DDB6D4-73F6-4093-B9DE-148AA92356DB}" dt="2020-09-14T22:34:09.413" v="21"/>
        <pc:sldMkLst>
          <pc:docMk/>
          <pc:sldMk cId="1415989353" sldId="339"/>
        </pc:sldMkLst>
      </pc:sldChg>
      <pc:sldMasterChg chg="add addSldLayout">
        <pc:chgData name="Dee, Jim" userId="7127c883-d7dc-4b94-9dbd-b5d26c63f792" providerId="ADAL" clId="{22DDB6D4-73F6-4093-B9DE-148AA92356DB}" dt="2020-09-14T22:34:09.413" v="20" actId="27028"/>
        <pc:sldMasterMkLst>
          <pc:docMk/>
          <pc:sldMasterMk cId="1488668847" sldId="2147484134"/>
        </pc:sldMasterMkLst>
        <pc:sldLayoutChg chg="add">
          <pc:chgData name="Dee, Jim" userId="7127c883-d7dc-4b94-9dbd-b5d26c63f792" providerId="ADAL" clId="{22DDB6D4-73F6-4093-B9DE-148AA92356DB}" dt="2020-09-14T22:33:44.889" v="0" actId="27028"/>
          <pc:sldLayoutMkLst>
            <pc:docMk/>
            <pc:sldMasterMk cId="1488668847" sldId="2147484134"/>
            <pc:sldLayoutMk cId="3821229439" sldId="2147484467"/>
          </pc:sldLayoutMkLst>
        </pc:sldLayoutChg>
        <pc:sldLayoutChg chg="add">
          <pc:chgData name="Dee, Jim" userId="7127c883-d7dc-4b94-9dbd-b5d26c63f792" providerId="ADAL" clId="{22DDB6D4-73F6-4093-B9DE-148AA92356DB}" dt="2020-09-14T22:34:09.413" v="20" actId="27028"/>
          <pc:sldLayoutMkLst>
            <pc:docMk/>
            <pc:sldMasterMk cId="1488668847" sldId="2147484134"/>
            <pc:sldLayoutMk cId="3864199813" sldId="2147484480"/>
          </pc:sldLayoutMkLst>
        </pc:sldLayoutChg>
        <pc:sldLayoutChg chg="add">
          <pc:chgData name="Dee, Jim" userId="7127c883-d7dc-4b94-9dbd-b5d26c63f792" providerId="ADAL" clId="{22DDB6D4-73F6-4093-B9DE-148AA92356DB}" dt="2020-09-14T22:33:46.081" v="2" actId="27028"/>
          <pc:sldLayoutMkLst>
            <pc:docMk/>
            <pc:sldMasterMk cId="1488668847" sldId="2147484134"/>
            <pc:sldLayoutMk cId="3757371937" sldId="2147484510"/>
          </pc:sldLayoutMkLst>
        </pc:sldLayoutChg>
      </pc:sldMasterChg>
      <pc:sldMasterChg chg="add addSldLayout">
        <pc:chgData name="Dee, Jim" userId="7127c883-d7dc-4b94-9dbd-b5d26c63f792" providerId="ADAL" clId="{22DDB6D4-73F6-4093-B9DE-148AA92356DB}" dt="2020-09-14T22:34:01.759" v="14" actId="27028"/>
        <pc:sldMasterMkLst>
          <pc:docMk/>
          <pc:sldMasterMk cId="695836652" sldId="2147484485"/>
        </pc:sldMasterMkLst>
        <pc:sldLayoutChg chg="add">
          <pc:chgData name="Dee, Jim" userId="7127c883-d7dc-4b94-9dbd-b5d26c63f792" providerId="ADAL" clId="{22DDB6D4-73F6-4093-B9DE-148AA92356DB}" dt="2020-09-14T22:34:01.759" v="14" actId="27028"/>
          <pc:sldLayoutMkLst>
            <pc:docMk/>
            <pc:sldMasterMk cId="695836652" sldId="2147484485"/>
            <pc:sldLayoutMk cId="2628880454" sldId="2147484494"/>
          </pc:sldLayoutMkLst>
        </pc:sldLayoutChg>
      </pc:sldMasterChg>
      <pc:sldMasterChg chg="add addSldLayout">
        <pc:chgData name="Dee, Jim" userId="7127c883-d7dc-4b94-9dbd-b5d26c63f792" providerId="ADAL" clId="{22DDB6D4-73F6-4093-B9DE-148AA92356DB}" dt="2020-09-14T22:33:54.516" v="8" actId="27028"/>
        <pc:sldMasterMkLst>
          <pc:docMk/>
          <pc:sldMasterMk cId="1850524041" sldId="2147484562"/>
        </pc:sldMasterMkLst>
        <pc:sldLayoutChg chg="add">
          <pc:chgData name="Dee, Jim" userId="7127c883-d7dc-4b94-9dbd-b5d26c63f792" providerId="ADAL" clId="{22DDB6D4-73F6-4093-B9DE-148AA92356DB}" dt="2020-09-14T22:33:54.516" v="8" actId="27028"/>
          <pc:sldLayoutMkLst>
            <pc:docMk/>
            <pc:sldMasterMk cId="1850524041" sldId="2147484562"/>
            <pc:sldLayoutMk cId="1143283040" sldId="2147484577"/>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Async vs. Sync IO</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Async</c:v>
                </c:pt>
              </c:strCache>
            </c:strRef>
          </c:tx>
          <c:spPr>
            <a:ln w="28575" cap="rnd">
              <a:solidFill>
                <a:srgbClr val="00B050"/>
              </a:solidFill>
              <a:round/>
            </a:ln>
            <a:effectLst/>
          </c:spPr>
          <c:marker>
            <c:symbol val="none"/>
          </c:marker>
          <c:cat>
            <c:numRef>
              <c:f>Sheet1!$A$2:$A$9</c:f>
              <c:numCache>
                <c:formatCode>General</c:formatCode>
                <c:ptCount val="8"/>
                <c:pt idx="0">
                  <c:v>100</c:v>
                </c:pt>
                <c:pt idx="1">
                  <c:v>200</c:v>
                </c:pt>
                <c:pt idx="2">
                  <c:v>300</c:v>
                </c:pt>
                <c:pt idx="3">
                  <c:v>400</c:v>
                </c:pt>
                <c:pt idx="4">
                  <c:v>500</c:v>
                </c:pt>
                <c:pt idx="5">
                  <c:v>600</c:v>
                </c:pt>
                <c:pt idx="6">
                  <c:v>700</c:v>
                </c:pt>
                <c:pt idx="7">
                  <c:v>800</c:v>
                </c:pt>
              </c:numCache>
            </c:numRef>
          </c:cat>
          <c:val>
            <c:numRef>
              <c:f>Sheet1!$B$2:$B$9</c:f>
              <c:numCache>
                <c:formatCode>General</c:formatCode>
                <c:ptCount val="8"/>
                <c:pt idx="0">
                  <c:v>100</c:v>
                </c:pt>
                <c:pt idx="1">
                  <c:v>200</c:v>
                </c:pt>
                <c:pt idx="2">
                  <c:v>280</c:v>
                </c:pt>
                <c:pt idx="3">
                  <c:v>340</c:v>
                </c:pt>
                <c:pt idx="4">
                  <c:v>380</c:v>
                </c:pt>
                <c:pt idx="5">
                  <c:v>390</c:v>
                </c:pt>
                <c:pt idx="6">
                  <c:v>400</c:v>
                </c:pt>
                <c:pt idx="7">
                  <c:v>405</c:v>
                </c:pt>
              </c:numCache>
            </c:numRef>
          </c:val>
          <c:smooth val="0"/>
          <c:extLst>
            <c:ext xmlns:c16="http://schemas.microsoft.com/office/drawing/2014/chart" uri="{C3380CC4-5D6E-409C-BE32-E72D297353CC}">
              <c16:uniqueId val="{00000000-34DE-47FA-9CFC-225B4B2BC230}"/>
            </c:ext>
          </c:extLst>
        </c:ser>
        <c:ser>
          <c:idx val="1"/>
          <c:order val="1"/>
          <c:tx>
            <c:strRef>
              <c:f>Sheet1!$C$1</c:f>
              <c:strCache>
                <c:ptCount val="1"/>
                <c:pt idx="0">
                  <c:v>Sync</c:v>
                </c:pt>
              </c:strCache>
            </c:strRef>
          </c:tx>
          <c:spPr>
            <a:ln w="28575" cap="rnd">
              <a:solidFill>
                <a:srgbClr val="FF0000"/>
              </a:solidFill>
              <a:round/>
            </a:ln>
            <a:effectLst/>
          </c:spPr>
          <c:marker>
            <c:symbol val="none"/>
          </c:marker>
          <c:cat>
            <c:numRef>
              <c:f>Sheet1!$A$2:$A$9</c:f>
              <c:numCache>
                <c:formatCode>General</c:formatCode>
                <c:ptCount val="8"/>
                <c:pt idx="0">
                  <c:v>100</c:v>
                </c:pt>
                <c:pt idx="1">
                  <c:v>200</c:v>
                </c:pt>
                <c:pt idx="2">
                  <c:v>300</c:v>
                </c:pt>
                <c:pt idx="3">
                  <c:v>400</c:v>
                </c:pt>
                <c:pt idx="4">
                  <c:v>500</c:v>
                </c:pt>
                <c:pt idx="5">
                  <c:v>600</c:v>
                </c:pt>
                <c:pt idx="6">
                  <c:v>700</c:v>
                </c:pt>
                <c:pt idx="7">
                  <c:v>800</c:v>
                </c:pt>
              </c:numCache>
            </c:numRef>
          </c:cat>
          <c:val>
            <c:numRef>
              <c:f>Sheet1!$C$2:$C$9</c:f>
              <c:numCache>
                <c:formatCode>General</c:formatCode>
                <c:ptCount val="8"/>
                <c:pt idx="0">
                  <c:v>5</c:v>
                </c:pt>
                <c:pt idx="1">
                  <c:v>10</c:v>
                </c:pt>
                <c:pt idx="2">
                  <c:v>15</c:v>
                </c:pt>
                <c:pt idx="3">
                  <c:v>25</c:v>
                </c:pt>
                <c:pt idx="4">
                  <c:v>38</c:v>
                </c:pt>
                <c:pt idx="5">
                  <c:v>54</c:v>
                </c:pt>
                <c:pt idx="6">
                  <c:v>75</c:v>
                </c:pt>
                <c:pt idx="7">
                  <c:v>102</c:v>
                </c:pt>
              </c:numCache>
            </c:numRef>
          </c:val>
          <c:smooth val="0"/>
          <c:extLst>
            <c:ext xmlns:c16="http://schemas.microsoft.com/office/drawing/2014/chart" uri="{C3380CC4-5D6E-409C-BE32-E72D297353CC}">
              <c16:uniqueId val="{00000001-34DE-47FA-9CFC-225B4B2BC230}"/>
            </c:ext>
          </c:extLst>
        </c:ser>
        <c:dLbls>
          <c:showLegendKey val="0"/>
          <c:showVal val="0"/>
          <c:showCatName val="0"/>
          <c:showSerName val="0"/>
          <c:showPercent val="0"/>
          <c:showBubbleSize val="0"/>
        </c:dLbls>
        <c:smooth val="0"/>
        <c:axId val="526528800"/>
        <c:axId val="526529128"/>
      </c:lineChart>
      <c:catAx>
        <c:axId val="526528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6529128"/>
        <c:crosses val="autoZero"/>
        <c:auto val="1"/>
        <c:lblAlgn val="ctr"/>
        <c:lblOffset val="100"/>
        <c:noMultiLvlLbl val="0"/>
      </c:catAx>
      <c:valAx>
        <c:axId val="5265291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65288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Ratio of Async to Sync</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247363816365059E-2"/>
          <c:y val="0.14830267492145688"/>
          <c:w val="0.87097754929796667"/>
          <c:h val="0.59171744896520773"/>
        </c:manualLayout>
      </c:layout>
      <c:lineChart>
        <c:grouping val="standard"/>
        <c:varyColors val="0"/>
        <c:ser>
          <c:idx val="0"/>
          <c:order val="0"/>
          <c:tx>
            <c:strRef>
              <c:f>Sheet1!$B$1</c:f>
              <c:strCache>
                <c:ptCount val="1"/>
                <c:pt idx="0">
                  <c:v>Ratio</c:v>
                </c:pt>
              </c:strCache>
            </c:strRef>
          </c:tx>
          <c:spPr>
            <a:ln w="28575" cap="rnd">
              <a:solidFill>
                <a:srgbClr val="0070C0"/>
              </a:solidFill>
              <a:round/>
            </a:ln>
            <a:effectLst/>
          </c:spPr>
          <c:marker>
            <c:symbol val="none"/>
          </c:marker>
          <c:cat>
            <c:numRef>
              <c:f>Sheet1!$A$2:$A$9</c:f>
              <c:numCache>
                <c:formatCode>General</c:formatCode>
                <c:ptCount val="8"/>
                <c:pt idx="0">
                  <c:v>100</c:v>
                </c:pt>
                <c:pt idx="1">
                  <c:v>200</c:v>
                </c:pt>
                <c:pt idx="2">
                  <c:v>300</c:v>
                </c:pt>
                <c:pt idx="3">
                  <c:v>400</c:v>
                </c:pt>
                <c:pt idx="4">
                  <c:v>500</c:v>
                </c:pt>
                <c:pt idx="5">
                  <c:v>600</c:v>
                </c:pt>
                <c:pt idx="6">
                  <c:v>700</c:v>
                </c:pt>
                <c:pt idx="7">
                  <c:v>800</c:v>
                </c:pt>
              </c:numCache>
            </c:numRef>
          </c:cat>
          <c:val>
            <c:numRef>
              <c:f>Sheet1!$B$2:$B$9</c:f>
              <c:numCache>
                <c:formatCode>General</c:formatCode>
                <c:ptCount val="8"/>
                <c:pt idx="0">
                  <c:v>20</c:v>
                </c:pt>
                <c:pt idx="1">
                  <c:v>20</c:v>
                </c:pt>
                <c:pt idx="2">
                  <c:v>18.7</c:v>
                </c:pt>
                <c:pt idx="3">
                  <c:v>13.6</c:v>
                </c:pt>
                <c:pt idx="4">
                  <c:v>10</c:v>
                </c:pt>
                <c:pt idx="5">
                  <c:v>7.4</c:v>
                </c:pt>
                <c:pt idx="6">
                  <c:v>5.3</c:v>
                </c:pt>
                <c:pt idx="7">
                  <c:v>4</c:v>
                </c:pt>
              </c:numCache>
            </c:numRef>
          </c:val>
          <c:smooth val="0"/>
          <c:extLst>
            <c:ext xmlns:c16="http://schemas.microsoft.com/office/drawing/2014/chart" uri="{C3380CC4-5D6E-409C-BE32-E72D297353CC}">
              <c16:uniqueId val="{00000000-53EA-41D4-A811-7995C5FC147D}"/>
            </c:ext>
          </c:extLst>
        </c:ser>
        <c:dLbls>
          <c:showLegendKey val="0"/>
          <c:showVal val="0"/>
          <c:showCatName val="0"/>
          <c:showSerName val="0"/>
          <c:showPercent val="0"/>
          <c:showBubbleSize val="0"/>
        </c:dLbls>
        <c:smooth val="0"/>
        <c:axId val="613786520"/>
        <c:axId val="613788160"/>
      </c:lineChart>
      <c:catAx>
        <c:axId val="613786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13788160"/>
        <c:crosses val="autoZero"/>
        <c:auto val="1"/>
        <c:lblAlgn val="ctr"/>
        <c:lblOffset val="100"/>
        <c:noMultiLvlLbl val="0"/>
      </c:catAx>
      <c:valAx>
        <c:axId val="6137881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137865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1FA4FF-7069-45B6-B1BF-5B58C6546EE5}" type="datetimeFigureOut">
              <a:rPr lang="en-US" smtClean="0"/>
              <a:t>9/14/2020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EE70A2-A060-45E2-9874-C376591F090D}" type="slidenum">
              <a:rPr lang="en-US" smtClean="0"/>
              <a:t>‹#›</a:t>
            </a:fld>
            <a:endParaRPr lang="en-US"/>
          </a:p>
        </p:txBody>
      </p:sp>
    </p:spTree>
    <p:extLst>
      <p:ext uri="{BB962C8B-B14F-4D97-AF65-F5344CB8AC3E}">
        <p14:creationId xmlns:p14="http://schemas.microsoft.com/office/powerpoint/2010/main" val="1282292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ideal frequency of execution for most utilities?  We will start by discussing the answer to that question, and then move on to how to implement a strategy to achieve it.  The focus will be on REORG, RUNSTATS, and COPY.  Hint: the answer is automation.</a:t>
            </a:r>
          </a:p>
          <a:p>
            <a:r>
              <a:rPr lang="en-US" dirty="0"/>
              <a:t>The title of the presentation stems from the realization that utility execution does not directly contribute to the revenues or profits of your enterprise.  In addition, there are more effective ways for you as a DBA to contribute to your business.  Spending time setting up utility JCL, checking JCL, monitoring job execution, and checking results is stealing valuable time from you.</a:t>
            </a:r>
          </a:p>
          <a:p>
            <a:r>
              <a:rPr lang="en-US" dirty="0"/>
              <a:t>This presentation focuses on automation of utility execution, but we will not talk about any particular automation tool, or even how to build your own automation.  We will talk about the goals of an automation strategy, and the operational characteristics of the different utilities that might drive your strategy.</a:t>
            </a:r>
          </a:p>
          <a:p>
            <a:endParaRPr lang="en-US" dirty="0"/>
          </a:p>
        </p:txBody>
      </p:sp>
      <p:sp>
        <p:nvSpPr>
          <p:cNvPr id="4" name="Slide Number Placeholder 3"/>
          <p:cNvSpPr>
            <a:spLocks noGrp="1"/>
          </p:cNvSpPr>
          <p:nvPr>
            <p:ph type="sldNum" sz="quarter" idx="5"/>
          </p:nvPr>
        </p:nvSpPr>
        <p:spPr/>
        <p:txBody>
          <a:bodyPr/>
          <a:lstStyle/>
          <a:p>
            <a:fld id="{5AEE70A2-A060-45E2-9874-C376591F090D}" type="slidenum">
              <a:rPr lang="en-US" smtClean="0"/>
              <a:t>1</a:t>
            </a:fld>
            <a:endParaRPr lang="en-US"/>
          </a:p>
        </p:txBody>
      </p:sp>
    </p:spTree>
    <p:extLst>
      <p:ext uri="{BB962C8B-B14F-4D97-AF65-F5344CB8AC3E}">
        <p14:creationId xmlns:p14="http://schemas.microsoft.com/office/powerpoint/2010/main" val="4038423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performance data alone, this is a hard question to answer.  Of course, you can simply run a REORG and see what happens.  You can extract tablespace size data over time; as long as it correlates with performance data, a REORG will probably not solve your issue.</a:t>
            </a:r>
          </a:p>
        </p:txBody>
      </p:sp>
      <p:sp>
        <p:nvSpPr>
          <p:cNvPr id="4" name="Slide Number Placeholder 3"/>
          <p:cNvSpPr>
            <a:spLocks noGrp="1"/>
          </p:cNvSpPr>
          <p:nvPr>
            <p:ph type="sldNum" sz="quarter" idx="5"/>
          </p:nvPr>
        </p:nvSpPr>
        <p:spPr/>
        <p:txBody>
          <a:bodyPr/>
          <a:lstStyle/>
          <a:p>
            <a:fld id="{5AEE70A2-A060-45E2-9874-C376591F090D}" type="slidenum">
              <a:rPr lang="en-US" smtClean="0"/>
              <a:t>11</a:t>
            </a:fld>
            <a:endParaRPr lang="en-US"/>
          </a:p>
        </p:txBody>
      </p:sp>
    </p:spTree>
    <p:extLst>
      <p:ext uri="{BB962C8B-B14F-4D97-AF65-F5344CB8AC3E}">
        <p14:creationId xmlns:p14="http://schemas.microsoft.com/office/powerpoint/2010/main" val="878055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an index is disorganized enough to actually add a level, all index access will trigger more </a:t>
            </a:r>
            <a:r>
              <a:rPr lang="en-US" dirty="0" err="1"/>
              <a:t>getpages</a:t>
            </a:r>
            <a:r>
              <a:rPr lang="en-US" dirty="0"/>
              <a:t>.</a:t>
            </a:r>
          </a:p>
          <a:p>
            <a:r>
              <a:rPr lang="en-US" dirty="0"/>
              <a:t>If random access occurs in “hot spots” (i.e., accesses in the same period of time tend to access the same keys), it will degrade at least as much as sequential access.</a:t>
            </a:r>
          </a:p>
          <a:p>
            <a:r>
              <a:rPr lang="en-US" dirty="0"/>
              <a:t>An index page split in data sharing is particularly damaging to performance.  Running REORG INDEX frequently enough to avoid page splits can enhance performance significantly.</a:t>
            </a:r>
          </a:p>
          <a:p>
            <a:r>
              <a:rPr lang="en-US" dirty="0"/>
              <a:t>You need to consider combining REORG INDEX runs with REORG TABLESPACE for the tablespace associated with the index.  Be careful not to run at significantly different times and get the index and tablespace statistics out of sync.</a:t>
            </a:r>
          </a:p>
          <a:p>
            <a:r>
              <a:rPr lang="en-US" dirty="0"/>
              <a:t>The FTB (index caching) feature in DB2 12 improves the performance of index probes for random access.  You probably should redo your performance analysis in DB2 12 (FL100) to allow for this.</a:t>
            </a:r>
          </a:p>
          <a:p>
            <a:endParaRPr lang="en-US" dirty="0"/>
          </a:p>
        </p:txBody>
      </p:sp>
      <p:sp>
        <p:nvSpPr>
          <p:cNvPr id="4" name="Slide Number Placeholder 3"/>
          <p:cNvSpPr>
            <a:spLocks noGrp="1"/>
          </p:cNvSpPr>
          <p:nvPr>
            <p:ph type="sldNum" sz="quarter" idx="5"/>
          </p:nvPr>
        </p:nvSpPr>
        <p:spPr/>
        <p:txBody>
          <a:bodyPr/>
          <a:lstStyle/>
          <a:p>
            <a:fld id="{5AEE70A2-A060-45E2-9874-C376591F090D}" type="slidenum">
              <a:rPr lang="en-US" smtClean="0"/>
              <a:t>12</a:t>
            </a:fld>
            <a:endParaRPr lang="en-US"/>
          </a:p>
        </p:txBody>
      </p:sp>
    </p:spTree>
    <p:extLst>
      <p:ext uri="{BB962C8B-B14F-4D97-AF65-F5344CB8AC3E}">
        <p14:creationId xmlns:p14="http://schemas.microsoft.com/office/powerpoint/2010/main" val="3152056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corresponds to the chart we looked at earlier, for tablespace values; this one is for </a:t>
            </a:r>
            <a:r>
              <a:rPr lang="en-US" dirty="0" err="1"/>
              <a:t>indexspace</a:t>
            </a:r>
            <a:r>
              <a:rPr lang="en-US" dirty="0"/>
              <a:t> values.  REORGLEAFFAR is the single most important value to understand here.  It reflects the relative amount of synchronous I/O that will occur against the index, because of page splits which lead to the condition where logically contiguous pages are too far apart to be included in the same prefetch request.  REORGLEAFNEAR also reflects the number of page splits, but the effect of logically contiguous pages which are “close” is much less.  You need a check for REORGNUMLEVELS; if it is greater than zero, the effects can be significant for random access.  If an index goes from three levels to four, for example, the number of </a:t>
            </a:r>
            <a:r>
              <a:rPr lang="en-US" dirty="0" err="1"/>
              <a:t>getpages</a:t>
            </a:r>
            <a:r>
              <a:rPr lang="en-US" dirty="0"/>
              <a:t> per random request will increase by a third.</a:t>
            </a:r>
          </a:p>
        </p:txBody>
      </p:sp>
      <p:sp>
        <p:nvSpPr>
          <p:cNvPr id="4" name="Slide Number Placeholder 3"/>
          <p:cNvSpPr>
            <a:spLocks noGrp="1"/>
          </p:cNvSpPr>
          <p:nvPr>
            <p:ph type="sldNum" sz="quarter" idx="5"/>
          </p:nvPr>
        </p:nvSpPr>
        <p:spPr/>
        <p:txBody>
          <a:bodyPr/>
          <a:lstStyle/>
          <a:p>
            <a:fld id="{5AEE70A2-A060-45E2-9874-C376591F090D}" type="slidenum">
              <a:rPr lang="en-US" smtClean="0"/>
              <a:t>13</a:t>
            </a:fld>
            <a:endParaRPr lang="en-US"/>
          </a:p>
        </p:txBody>
      </p:sp>
    </p:spTree>
    <p:extLst>
      <p:ext uri="{BB962C8B-B14F-4D97-AF65-F5344CB8AC3E}">
        <p14:creationId xmlns:p14="http://schemas.microsoft.com/office/powerpoint/2010/main" val="4187328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same diagram we’ve seen before, showing how the performance curve has a “knee”, based on REORGUNCLUSTINS passing a critical threshold.</a:t>
            </a:r>
          </a:p>
        </p:txBody>
      </p:sp>
      <p:sp>
        <p:nvSpPr>
          <p:cNvPr id="4" name="Slide Number Placeholder 3"/>
          <p:cNvSpPr>
            <a:spLocks noGrp="1"/>
          </p:cNvSpPr>
          <p:nvPr>
            <p:ph type="sldNum" sz="quarter" idx="5"/>
          </p:nvPr>
        </p:nvSpPr>
        <p:spPr/>
        <p:txBody>
          <a:bodyPr/>
          <a:lstStyle/>
          <a:p>
            <a:fld id="{5AEE70A2-A060-45E2-9874-C376591F090D}" type="slidenum">
              <a:rPr lang="en-US" smtClean="0"/>
              <a:t>14</a:t>
            </a:fld>
            <a:endParaRPr lang="en-US"/>
          </a:p>
        </p:txBody>
      </p:sp>
    </p:spTree>
    <p:extLst>
      <p:ext uri="{BB962C8B-B14F-4D97-AF65-F5344CB8AC3E}">
        <p14:creationId xmlns:p14="http://schemas.microsoft.com/office/powerpoint/2010/main" val="16224544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Compare the last chart to this one.  We doubled PCTFREE from 10 to 20 percent.  The curve for REORGINSERTS is the same,</a:t>
            </a:r>
            <a:r>
              <a:rPr lang="en-US" u="sng" dirty="0"/>
              <a:t> but </a:t>
            </a:r>
            <a:r>
              <a:rPr lang="en-US" dirty="0"/>
              <a:t>the inserts are going into different pages.  The curve for REORGCLUSTERSENS is the same; the application hasn’t changed.  The changes are to the curves for REORGUNCLUSTINS, which has stayed below its threshold longer, and the performance curve for SQL against the space, which has also degraded more slowly.  The net effect is that a REORG can be run safely with a lower frequency.  Considering the relatively low cost of DASD, it may be worth considering adjusting PCTFREE and using more DASD to ensure better performance at a lower cost in reorgs.</a:t>
            </a:r>
          </a:p>
          <a:p>
            <a:r>
              <a:rPr lang="en-US" dirty="0"/>
              <a:t>If indirect references are a concern for you, you can defer reorgs to correct them with PCTFREE FOR UPDATE, added in DB2 11.</a:t>
            </a:r>
          </a:p>
        </p:txBody>
      </p:sp>
      <p:sp>
        <p:nvSpPr>
          <p:cNvPr id="4" name="Slide Number Placeholder 3"/>
          <p:cNvSpPr>
            <a:spLocks noGrp="1"/>
          </p:cNvSpPr>
          <p:nvPr>
            <p:ph type="sldNum" sz="quarter" idx="5"/>
          </p:nvPr>
        </p:nvSpPr>
        <p:spPr/>
        <p:txBody>
          <a:bodyPr/>
          <a:lstStyle/>
          <a:p>
            <a:fld id="{5AEE70A2-A060-45E2-9874-C376591F090D}" type="slidenum">
              <a:rPr lang="en-US" smtClean="0"/>
              <a:t>15</a:t>
            </a:fld>
            <a:endParaRPr lang="en-US"/>
          </a:p>
        </p:txBody>
      </p:sp>
    </p:spTree>
    <p:extLst>
      <p:ext uri="{BB962C8B-B14F-4D97-AF65-F5344CB8AC3E}">
        <p14:creationId xmlns:p14="http://schemas.microsoft.com/office/powerpoint/2010/main" val="2995533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aware that, if you run a REORG with SORTDATA NO CLUSTER NO to, for example, materialize a schema change, the REORG resets RTS values, and can delay the automated REORG you want to execute.</a:t>
            </a:r>
          </a:p>
          <a:p>
            <a:endParaRPr lang="en-US" dirty="0"/>
          </a:p>
          <a:p>
            <a:r>
              <a:rPr lang="en-US" dirty="0"/>
              <a:t>Now let’s turn our attention to the RUNSTATS utility.</a:t>
            </a:r>
          </a:p>
        </p:txBody>
      </p:sp>
      <p:sp>
        <p:nvSpPr>
          <p:cNvPr id="4" name="Slide Number Placeholder 3"/>
          <p:cNvSpPr>
            <a:spLocks noGrp="1"/>
          </p:cNvSpPr>
          <p:nvPr>
            <p:ph type="sldNum" sz="quarter" idx="5"/>
          </p:nvPr>
        </p:nvSpPr>
        <p:spPr/>
        <p:txBody>
          <a:bodyPr/>
          <a:lstStyle/>
          <a:p>
            <a:fld id="{5AEE70A2-A060-45E2-9874-C376591F090D}" type="slidenum">
              <a:rPr lang="en-US" smtClean="0"/>
              <a:t>16</a:t>
            </a:fld>
            <a:endParaRPr lang="en-US"/>
          </a:p>
        </p:txBody>
      </p:sp>
    </p:spTree>
    <p:extLst>
      <p:ext uri="{BB962C8B-B14F-4D97-AF65-F5344CB8AC3E}">
        <p14:creationId xmlns:p14="http://schemas.microsoft.com/office/powerpoint/2010/main" val="3915117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you’re successfully running automated reorgs to keep your applications optimized, you don’t need or want to change access paths.  Assuming fairly steady, or even not so steady, growth in data volumes, this still remains true.  There are some possible exceptions.</a:t>
            </a:r>
          </a:p>
        </p:txBody>
      </p:sp>
      <p:sp>
        <p:nvSpPr>
          <p:cNvPr id="4" name="Slide Number Placeholder 3"/>
          <p:cNvSpPr>
            <a:spLocks noGrp="1"/>
          </p:cNvSpPr>
          <p:nvPr>
            <p:ph type="sldNum" sz="quarter" idx="5"/>
          </p:nvPr>
        </p:nvSpPr>
        <p:spPr/>
        <p:txBody>
          <a:bodyPr/>
          <a:lstStyle/>
          <a:p>
            <a:fld id="{5AEE70A2-A060-45E2-9874-C376591F090D}" type="slidenum">
              <a:rPr lang="en-US" smtClean="0"/>
              <a:t>17</a:t>
            </a:fld>
            <a:endParaRPr lang="en-US"/>
          </a:p>
        </p:txBody>
      </p:sp>
    </p:spTree>
    <p:extLst>
      <p:ext uri="{BB962C8B-B14F-4D97-AF65-F5344CB8AC3E}">
        <p14:creationId xmlns:p14="http://schemas.microsoft.com/office/powerpoint/2010/main" val="36947790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pertinent method here is the second, which becomes available after you migrate to NFM of DB2 11.  In this case, the data is stored in a catalog table, SYSIBM.SYSSTATFEEDBACK.</a:t>
            </a:r>
          </a:p>
          <a:p>
            <a:r>
              <a:rPr lang="en-US" dirty="0"/>
              <a:t>This method will detect missing statistics; note that it will not notify you of existing statistics which are unnecessary.  It should also allow you to react to schema changes and application code changes, with a delay, since these will probably manifest themselves as missing statistics.  For example, if you create an index, but do not collect statistics for it, a SQL statement which could use it should create a row in SYSIBM.SYSSTATEFEEDBACK with the correct INDEXNAME, TYPE ‘I’, and REASON ‘KEYCARD’.</a:t>
            </a:r>
          </a:p>
          <a:p>
            <a:r>
              <a:rPr lang="en-US" dirty="0"/>
              <a:t>Be warned that there is no guarantee that the optimizer will use new statistics calculated in response to SYSSTATFEEDBACK.  It will consider them.  You should EXPLAIN the appropriate statements after RUNSTATS and ensure that you’re not spending cycles extracting statistics which will not be used.</a:t>
            </a:r>
          </a:p>
          <a:p>
            <a:endParaRPr lang="en-US" dirty="0"/>
          </a:p>
        </p:txBody>
      </p:sp>
      <p:sp>
        <p:nvSpPr>
          <p:cNvPr id="4" name="Slide Number Placeholder 3"/>
          <p:cNvSpPr>
            <a:spLocks noGrp="1"/>
          </p:cNvSpPr>
          <p:nvPr>
            <p:ph type="sldNum" sz="quarter" idx="5"/>
          </p:nvPr>
        </p:nvSpPr>
        <p:spPr/>
        <p:txBody>
          <a:bodyPr/>
          <a:lstStyle/>
          <a:p>
            <a:fld id="{5AEE70A2-A060-45E2-9874-C376591F090D}" type="slidenum">
              <a:rPr lang="en-US" smtClean="0"/>
              <a:t>20</a:t>
            </a:fld>
            <a:endParaRPr lang="en-US"/>
          </a:p>
        </p:txBody>
      </p:sp>
    </p:spTree>
    <p:extLst>
      <p:ext uri="{BB962C8B-B14F-4D97-AF65-F5344CB8AC3E}">
        <p14:creationId xmlns:p14="http://schemas.microsoft.com/office/powerpoint/2010/main" val="8337505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IBM closed the loop in Db2 12, making stats feedback from execution directly available in RUNSTATS profiles.  With some care, this allows you to exploit the latest analysis from the Optimizer every time you run RUNSTATS.  You still need to review periodically and check for obsolete or mismatched statistics.</a:t>
            </a:r>
          </a:p>
          <a:p>
            <a:r>
              <a:rPr lang="en-US" dirty="0"/>
              <a:t>IBM has added “stale statistics” as a feedback reason in DB2 12.</a:t>
            </a:r>
          </a:p>
        </p:txBody>
      </p:sp>
      <p:sp>
        <p:nvSpPr>
          <p:cNvPr id="4" name="Slide Number Placeholder 3"/>
          <p:cNvSpPr>
            <a:spLocks noGrp="1"/>
          </p:cNvSpPr>
          <p:nvPr>
            <p:ph type="sldNum" sz="quarter" idx="5"/>
          </p:nvPr>
        </p:nvSpPr>
        <p:spPr/>
        <p:txBody>
          <a:bodyPr/>
          <a:lstStyle/>
          <a:p>
            <a:fld id="{5AEE70A2-A060-45E2-9874-C376591F090D}" type="slidenum">
              <a:rPr lang="en-US" smtClean="0"/>
              <a:t>21</a:t>
            </a:fld>
            <a:endParaRPr lang="en-US"/>
          </a:p>
        </p:txBody>
      </p:sp>
    </p:spTree>
    <p:extLst>
      <p:ext uri="{BB962C8B-B14F-4D97-AF65-F5344CB8AC3E}">
        <p14:creationId xmlns:p14="http://schemas.microsoft.com/office/powerpoint/2010/main" val="689490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will move on to discuss the COPY utility.</a:t>
            </a:r>
          </a:p>
        </p:txBody>
      </p:sp>
      <p:sp>
        <p:nvSpPr>
          <p:cNvPr id="4" name="Slide Number Placeholder 3"/>
          <p:cNvSpPr>
            <a:spLocks noGrp="1"/>
          </p:cNvSpPr>
          <p:nvPr>
            <p:ph type="sldNum" sz="quarter" idx="5"/>
          </p:nvPr>
        </p:nvSpPr>
        <p:spPr/>
        <p:txBody>
          <a:bodyPr/>
          <a:lstStyle/>
          <a:p>
            <a:fld id="{5AEE70A2-A060-45E2-9874-C376591F090D}" type="slidenum">
              <a:rPr lang="en-US" smtClean="0"/>
              <a:t>22</a:t>
            </a:fld>
            <a:endParaRPr lang="en-US"/>
          </a:p>
        </p:txBody>
      </p:sp>
    </p:spTree>
    <p:extLst>
      <p:ext uri="{BB962C8B-B14F-4D97-AF65-F5344CB8AC3E}">
        <p14:creationId xmlns:p14="http://schemas.microsoft.com/office/powerpoint/2010/main" val="3682010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EE70A2-A060-45E2-9874-C376591F090D}" type="slidenum">
              <a:rPr lang="en-US" smtClean="0"/>
              <a:t>2</a:t>
            </a:fld>
            <a:endParaRPr lang="en-US"/>
          </a:p>
        </p:txBody>
      </p:sp>
    </p:spTree>
    <p:extLst>
      <p:ext uri="{BB962C8B-B14F-4D97-AF65-F5344CB8AC3E}">
        <p14:creationId xmlns:p14="http://schemas.microsoft.com/office/powerpoint/2010/main" val="11882258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people test, or even estimate, recovery time to decide on copy frequency?</a:t>
            </a:r>
          </a:p>
          <a:p>
            <a:r>
              <a:rPr lang="en-US" dirty="0"/>
              <a:t>An important change in DB2 11 is the ability to run copies concurrently with reorgs, against the same sets of objects.  This removes one constraint on the timing of your copy runs.</a:t>
            </a:r>
          </a:p>
        </p:txBody>
      </p:sp>
      <p:sp>
        <p:nvSpPr>
          <p:cNvPr id="4" name="Slide Number Placeholder 3"/>
          <p:cNvSpPr>
            <a:spLocks noGrp="1"/>
          </p:cNvSpPr>
          <p:nvPr>
            <p:ph type="sldNum" sz="quarter" idx="5"/>
          </p:nvPr>
        </p:nvSpPr>
        <p:spPr/>
        <p:txBody>
          <a:bodyPr/>
          <a:lstStyle/>
          <a:p>
            <a:fld id="{5AEE70A2-A060-45E2-9874-C376591F090D}" type="slidenum">
              <a:rPr lang="en-US" smtClean="0"/>
              <a:t>23</a:t>
            </a:fld>
            <a:endParaRPr lang="en-US"/>
          </a:p>
        </p:txBody>
      </p:sp>
    </p:spTree>
    <p:extLst>
      <p:ext uri="{BB962C8B-B14F-4D97-AF65-F5344CB8AC3E}">
        <p14:creationId xmlns:p14="http://schemas.microsoft.com/office/powerpoint/2010/main" val="38614005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Ideally, we want to run a copy of a space when the anticipated recovery time exceeds a threshold because of log apply time.  Remember that it’s the point of recovery that matters (assuming we are insuring against logical damage leading to a PIT recovery), and that will depend in large part on your organization’s business continuity policies.  We are assuming that a recovery to just before current would lead to the longest recovery time.  The other factor here is backout, which will have the opposite slope of curve, getting more expensive as you decide to recover to further back in time.  For purposes of planning, you may want to be more conservative and assume that backout may not be available.</a:t>
            </a:r>
          </a:p>
          <a:p>
            <a:r>
              <a:rPr lang="en-US" dirty="0"/>
              <a:t>You should test your recovery periodically, maybe as part of a DR test.  When you do, extract the recovery time information you need to consider reducing or increasing the frequency of your image copies.</a:t>
            </a:r>
          </a:p>
        </p:txBody>
      </p:sp>
      <p:sp>
        <p:nvSpPr>
          <p:cNvPr id="4" name="Slide Number Placeholder 3"/>
          <p:cNvSpPr>
            <a:spLocks noGrp="1"/>
          </p:cNvSpPr>
          <p:nvPr>
            <p:ph type="sldNum" sz="quarter" idx="5"/>
          </p:nvPr>
        </p:nvSpPr>
        <p:spPr/>
        <p:txBody>
          <a:bodyPr/>
          <a:lstStyle/>
          <a:p>
            <a:fld id="{5AEE70A2-A060-45E2-9874-C376591F090D}" type="slidenum">
              <a:rPr lang="en-US" smtClean="0"/>
              <a:t>24</a:t>
            </a:fld>
            <a:endParaRPr lang="en-US"/>
          </a:p>
        </p:txBody>
      </p:sp>
    </p:spTree>
    <p:extLst>
      <p:ext uri="{BB962C8B-B14F-4D97-AF65-F5344CB8AC3E}">
        <p14:creationId xmlns:p14="http://schemas.microsoft.com/office/powerpoint/2010/main" val="13655112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EE70A2-A060-45E2-9874-C376591F090D}" type="slidenum">
              <a:rPr lang="en-US" smtClean="0"/>
              <a:t>25</a:t>
            </a:fld>
            <a:endParaRPr lang="en-US"/>
          </a:p>
        </p:txBody>
      </p:sp>
    </p:spTree>
    <p:extLst>
      <p:ext uri="{BB962C8B-B14F-4D97-AF65-F5344CB8AC3E}">
        <p14:creationId xmlns:p14="http://schemas.microsoft.com/office/powerpoint/2010/main" val="5331288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EE70A2-A060-45E2-9874-C376591F090D}" type="slidenum">
              <a:rPr lang="en-US" smtClean="0"/>
              <a:t>26</a:t>
            </a:fld>
            <a:endParaRPr lang="en-US"/>
          </a:p>
        </p:txBody>
      </p:sp>
    </p:spTree>
    <p:extLst>
      <p:ext uri="{BB962C8B-B14F-4D97-AF65-F5344CB8AC3E}">
        <p14:creationId xmlns:p14="http://schemas.microsoft.com/office/powerpoint/2010/main" val="12079020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07403D9-B669-4A24-BB2D-C1EEDEB5CF1A}" type="slidenum">
              <a:rPr lang="en-US" smtClean="0"/>
              <a:pPr>
                <a:defRPr/>
              </a:pPr>
              <a:t>29</a:t>
            </a:fld>
            <a:endParaRPr lang="en-US"/>
          </a:p>
        </p:txBody>
      </p:sp>
    </p:spTree>
    <p:extLst>
      <p:ext uri="{BB962C8B-B14F-4D97-AF65-F5344CB8AC3E}">
        <p14:creationId xmlns:p14="http://schemas.microsoft.com/office/powerpoint/2010/main" val="1147185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 Autonomous Digital Enterprise (ADE) comprises intelligent, interconnected, technology-enabled value-creating systems that operates with minimal human involvement or intervention across every facet of the organization and its ecosystem of partners. </a:t>
            </a:r>
          </a:p>
          <a:p>
            <a:pPr lvl="0"/>
            <a:r>
              <a:rPr lang="en-US" sz="1200" kern="1200" dirty="0">
                <a:solidFill>
                  <a:schemeClr val="tx1"/>
                </a:solidFill>
                <a:effectLst/>
                <a:latin typeface="+mn-lt"/>
                <a:ea typeface="+mn-ea"/>
                <a:cs typeface="+mn-cs"/>
              </a:rPr>
              <a:t>It is the evolution of growth-minded organizations looking to deliver value with competitive differentiation enabled by agility, customer centricity, and actionable insights. </a:t>
            </a:r>
          </a:p>
          <a:p>
            <a:pPr lvl="0"/>
            <a:r>
              <a:rPr lang="en-US" sz="1200" kern="1200" dirty="0">
                <a:solidFill>
                  <a:schemeClr val="tx1"/>
                </a:solidFill>
                <a:effectLst/>
                <a:latin typeface="+mn-lt"/>
                <a:ea typeface="+mn-ea"/>
                <a:cs typeface="+mn-cs"/>
              </a:rPr>
              <a:t>The transformation to an Autonomous Digital Enterprise is not static or sudden. </a:t>
            </a:r>
          </a:p>
          <a:p>
            <a:pPr lvl="0"/>
            <a:r>
              <a:rPr lang="en-US" sz="1200" kern="1200" dirty="0">
                <a:solidFill>
                  <a:schemeClr val="tx1"/>
                </a:solidFill>
                <a:effectLst/>
                <a:latin typeface="+mn-lt"/>
                <a:ea typeface="+mn-ea"/>
                <a:cs typeface="+mn-cs"/>
              </a:rPr>
              <a:t>It requires organizations to take progressive steps to leverage more automation, AI, and machine-learning capabilities as the foundation for all the enablers. </a:t>
            </a:r>
          </a:p>
          <a:p>
            <a:pPr lvl="0"/>
            <a:r>
              <a:rPr lang="en-US" sz="1200" kern="1200" dirty="0">
                <a:solidFill>
                  <a:schemeClr val="tx1"/>
                </a:solidFill>
                <a:effectLst/>
                <a:latin typeface="+mn-lt"/>
                <a:ea typeface="+mn-ea"/>
                <a:cs typeface="+mn-cs"/>
              </a:rPr>
              <a:t>Building on their existing strengths, companies need to continue to run their business as they evolve and reinvent their operations for the future.</a:t>
            </a:r>
          </a:p>
          <a:p>
            <a:pPr lvl="0"/>
            <a:r>
              <a:rPr lang="en-US" sz="1200" kern="1200" dirty="0">
                <a:solidFill>
                  <a:schemeClr val="tx1"/>
                </a:solidFill>
                <a:effectLst/>
                <a:latin typeface="+mn-lt"/>
                <a:ea typeface="+mn-ea"/>
                <a:cs typeface="+mn-cs"/>
              </a:rPr>
              <a:t>BMC has long been a recognized leader for software solutions across both mainframe and distributed systems, providing robust and scalable solutions to complex IT problems. </a:t>
            </a:r>
          </a:p>
          <a:p>
            <a:pPr lvl="0"/>
            <a:r>
              <a:rPr lang="en-US" sz="1200" kern="1200" dirty="0">
                <a:solidFill>
                  <a:schemeClr val="tx1"/>
                </a:solidFill>
                <a:effectLst/>
                <a:latin typeface="+mn-lt"/>
                <a:ea typeface="+mn-ea"/>
                <a:cs typeface="+mn-cs"/>
              </a:rPr>
              <a:t>As digital transformation has mandated an evolution that embeds technology across the enterprise, BMC has embraced the opportunity to leverage advanced analytics and automation across our solution portfolio. </a:t>
            </a:r>
          </a:p>
          <a:p>
            <a:pPr lvl="0"/>
            <a:r>
              <a:rPr lang="en-US" sz="1200" kern="1200" dirty="0">
                <a:solidFill>
                  <a:schemeClr val="tx1"/>
                </a:solidFill>
                <a:effectLst/>
                <a:latin typeface="+mn-lt"/>
                <a:ea typeface="+mn-ea"/>
                <a:cs typeface="+mn-cs"/>
              </a:rPr>
              <a:t>As a result, customers see optimized performance, cost, and security in their technology investments. </a:t>
            </a:r>
          </a:p>
          <a:p>
            <a:pPr lvl="0"/>
            <a:r>
              <a:rPr lang="en-US" sz="1200" kern="1200" dirty="0">
                <a:solidFill>
                  <a:schemeClr val="tx1"/>
                </a:solidFill>
                <a:effectLst/>
                <a:latin typeface="+mn-lt"/>
                <a:ea typeface="+mn-ea"/>
                <a:cs typeface="+mn-cs"/>
              </a:rPr>
              <a:t>Distinctive professional services complement the innovative portfolio that support the evolution to an Autonomous Digital Enterprise. </a:t>
            </a:r>
          </a:p>
          <a:p>
            <a:pPr lvl="0"/>
            <a:r>
              <a:rPr lang="en-US" sz="1200" kern="1200" dirty="0">
                <a:solidFill>
                  <a:schemeClr val="tx1"/>
                </a:solidFill>
                <a:effectLst/>
                <a:latin typeface="+mn-lt"/>
                <a:ea typeface="+mn-ea"/>
                <a:cs typeface="+mn-cs"/>
              </a:rPr>
              <a:t>Organizations in every industry can easily leverage the scale, resilience, and reliability of the BMC portfolio to “reinvent” their businesses.</a:t>
            </a:r>
          </a:p>
          <a:p>
            <a:pPr lvl="0"/>
            <a:r>
              <a:rPr lang="en-US" sz="1200" b="1" kern="1200" dirty="0">
                <a:solidFill>
                  <a:schemeClr val="tx1"/>
                </a:solidFill>
                <a:effectLst/>
                <a:latin typeface="+mn-lt"/>
                <a:ea typeface="+mn-ea"/>
                <a:cs typeface="+mn-cs"/>
              </a:rPr>
              <a:t>Transition:</a:t>
            </a:r>
            <a:r>
              <a:rPr lang="en-US" sz="1200" kern="1200" dirty="0">
                <a:solidFill>
                  <a:schemeClr val="tx1"/>
                </a:solidFill>
                <a:effectLst/>
                <a:latin typeface="+mn-lt"/>
                <a:ea typeface="+mn-ea"/>
                <a:cs typeface="+mn-cs"/>
              </a:rPr>
              <a:t> BMC Automated Mainframe Intelligence (or AMI) is how we help our customers modernize their mainframe environments and move toward becoming autonomous digital enterprises.</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07403D9-B669-4A24-BB2D-C1EEDEB5CF1A}"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1047460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solidFill>
                  <a:schemeClr val="bg2">
                    <a:lumMod val="10000"/>
                  </a:schemeClr>
                </a:solidFill>
              </a:rPr>
              <a:t> </a:t>
            </a:r>
            <a:r>
              <a:rPr lang="en-US" sz="1200" dirty="0">
                <a:solidFill>
                  <a:schemeClr val="bg2">
                    <a:lumMod val="10000"/>
                  </a:schemeClr>
                </a:solidFill>
              </a:rPr>
              <a:t>AMI (AUTOMATED MAINFRAME INTELLIGENCE) </a:t>
            </a:r>
            <a:endParaRPr lang="en-US" sz="1200" b="0" dirty="0">
              <a:solidFill>
                <a:schemeClr val="bg2">
                  <a:lumMod val="10000"/>
                </a:schemeClr>
              </a:solidFill>
            </a:endParaRPr>
          </a:p>
          <a:p>
            <a:r>
              <a:rPr lang="en-US" sz="1200" b="0" dirty="0">
                <a:solidFill>
                  <a:schemeClr val="bg2">
                    <a:lumMod val="10000"/>
                  </a:schemeClr>
                </a:solidFill>
              </a:rPr>
              <a:t>Introducing AMI, the new face to BMC’s mainframe solutions. AMI enables you to automatically manage, diagnose, heal and optimize mainframe systems without manual intervention. AMI consists of modern analytics technology and built-in machine learning capabilities that will give you predictable and transparent insight into your mainframe environment. AMI is the autonomous driver you need for your mainframe. </a:t>
            </a:r>
          </a:p>
          <a:p>
            <a:r>
              <a:rPr lang="en-US" sz="1200" b="0" dirty="0">
                <a:solidFill>
                  <a:schemeClr val="bg2">
                    <a:lumMod val="10000"/>
                  </a:schemeClr>
                </a:solidFill>
              </a:rPr>
              <a:t>AMI Is: </a:t>
            </a:r>
          </a:p>
          <a:p>
            <a:r>
              <a:rPr lang="en-US" sz="1200" b="0" dirty="0">
                <a:solidFill>
                  <a:schemeClr val="bg2">
                    <a:lumMod val="10000"/>
                  </a:schemeClr>
                </a:solidFill>
              </a:rPr>
              <a:t>Intelligent visualization layers that help you understand your data and your environment like never before </a:t>
            </a:r>
          </a:p>
          <a:p>
            <a:r>
              <a:rPr lang="en-US" sz="1200" b="0" dirty="0">
                <a:solidFill>
                  <a:schemeClr val="bg2">
                    <a:lumMod val="10000"/>
                  </a:schemeClr>
                </a:solidFill>
              </a:rPr>
              <a:t>AI-powered anomaly detection for real-time intelligent alarms </a:t>
            </a:r>
          </a:p>
          <a:p>
            <a:r>
              <a:rPr lang="en-US" sz="1200" b="0" dirty="0">
                <a:solidFill>
                  <a:schemeClr val="bg2">
                    <a:lumMod val="10000"/>
                  </a:schemeClr>
                </a:solidFill>
              </a:rPr>
              <a:t>Pattern analysis to predict future performance, capacity or cost conditions </a:t>
            </a:r>
          </a:p>
          <a:p>
            <a:r>
              <a:rPr lang="en-US" sz="1200" b="0" dirty="0">
                <a:solidFill>
                  <a:schemeClr val="bg2">
                    <a:lumMod val="10000"/>
                  </a:schemeClr>
                </a:solidFill>
              </a:rPr>
              <a:t>Intelligent root cause analysis for problem identification and faster resolution times </a:t>
            </a:r>
          </a:p>
          <a:p>
            <a:r>
              <a:rPr lang="en-US" sz="1200" b="0" dirty="0">
                <a:solidFill>
                  <a:schemeClr val="bg2">
                    <a:lumMod val="10000"/>
                  </a:schemeClr>
                </a:solidFill>
              </a:rPr>
              <a:t>Cost-efficient management of peak workloads </a:t>
            </a:r>
          </a:p>
          <a:p>
            <a:r>
              <a:rPr lang="en-US" sz="1200" b="0" dirty="0">
                <a:solidFill>
                  <a:schemeClr val="bg2">
                    <a:lumMod val="10000"/>
                  </a:schemeClr>
                </a:solidFill>
              </a:rPr>
              <a:t>Optimization of the resources you have </a:t>
            </a:r>
          </a:p>
          <a:p>
            <a:r>
              <a:rPr lang="en-US" sz="1200" b="0" dirty="0">
                <a:solidFill>
                  <a:schemeClr val="bg2">
                    <a:lumMod val="10000"/>
                  </a:schemeClr>
                </a:solidFill>
              </a:rPr>
              <a:t>Fast and intelligent database maintenance with no downtime </a:t>
            </a:r>
          </a:p>
          <a:p>
            <a:r>
              <a:rPr lang="en-US" sz="1200" b="0" dirty="0">
                <a:solidFill>
                  <a:schemeClr val="bg2">
                    <a:lumMod val="10000"/>
                  </a:schemeClr>
                </a:solidFill>
              </a:rPr>
              <a:t>Confidence in your ability to quickly perform recovery operations </a:t>
            </a:r>
          </a:p>
          <a:p>
            <a:r>
              <a:rPr lang="en-US" sz="1200" b="0" dirty="0">
                <a:solidFill>
                  <a:schemeClr val="bg2">
                    <a:lumMod val="10000"/>
                  </a:schemeClr>
                </a:solidFill>
              </a:rPr>
              <a:t>Scalability of resources to meet your business demands </a:t>
            </a:r>
          </a:p>
          <a:p>
            <a:r>
              <a:rPr lang="en-US" sz="1200" b="0" dirty="0">
                <a:solidFill>
                  <a:schemeClr val="bg2">
                    <a:lumMod val="10000"/>
                  </a:schemeClr>
                </a:solidFill>
              </a:rPr>
              <a:t>A better way to attract new professionals to the mainframe </a:t>
            </a:r>
          </a:p>
          <a:p>
            <a:r>
              <a:rPr lang="en-US" sz="1200" b="0" dirty="0">
                <a:solidFill>
                  <a:schemeClr val="bg2">
                    <a:lumMod val="10000"/>
                  </a:schemeClr>
                </a:solidFill>
              </a:rPr>
              <a:t>Your mainframe link to enterprise analytics (Splunk, QRadar </a:t>
            </a:r>
          </a:p>
          <a:p>
            <a:endParaRPr lang="en-US" sz="1200" b="0" dirty="0">
              <a:solidFill>
                <a:schemeClr val="bg2">
                  <a:lumMod val="10000"/>
                </a:schemeClr>
              </a:solidFill>
            </a:endParaRPr>
          </a:p>
          <a:p>
            <a:r>
              <a:rPr lang="en-US" sz="1200" b="0" dirty="0">
                <a:solidFill>
                  <a:schemeClr val="bg2">
                    <a:lumMod val="10000"/>
                  </a:schemeClr>
                </a:solidFill>
              </a:rPr>
              <a:t>AMI can help you with the entire range of challenges you’re trying to tackle on the mainframe today. Imagine monitoring thousands of metrics and having the system make decisions in real-time to ensure your mainframe is always running at peak performance. Imagine automatically finding and fixing issues before they become problems that impact your business. We’re here to help! </a:t>
            </a:r>
            <a:endParaRPr lang="en-US" sz="1200" dirty="0">
              <a:solidFill>
                <a:schemeClr val="bg2">
                  <a:lumMod val="10000"/>
                </a:schemeClr>
              </a:solidFill>
            </a:endParaRPr>
          </a:p>
          <a:p>
            <a:endParaRPr lang="en-US" sz="12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3BDF5E-79C8-47E2-973B-F935260724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34827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07975" marR="0" lvl="1" indent="-307975" algn="l" defTabSz="457200" rtl="0" eaLnBrk="0" fontAlgn="base" latinLnBrk="0" hangingPunct="0">
              <a:lnSpc>
                <a:spcPct val="80000"/>
              </a:lnSpc>
              <a:spcBef>
                <a:spcPct val="0"/>
              </a:spcBef>
              <a:spcAft>
                <a:spcPts val="600"/>
              </a:spcAft>
              <a:buClrTx/>
              <a:buSzTx/>
              <a:buFont typeface="Lucida Grande" pitchFamily="-65" charset="0"/>
              <a:buAutoNum type="arabicPeriod"/>
              <a:defRPr/>
            </a:pPr>
            <a:r>
              <a:rPr lang="en-US" sz="1000" dirty="0">
                <a:latin typeface="Arial" charset="0"/>
                <a:ea typeface="ＭＳ Ｐゴシック" pitchFamily="34" charset="-128"/>
              </a:rPr>
              <a:t> </a:t>
            </a:r>
            <a:r>
              <a:rPr kumimoji="0" lang="en-US" sz="1000" b="1" i="0" u="none" strike="noStrike" kern="1200" cap="none" spc="0" normalizeH="0" baseline="0" noProof="0" dirty="0">
                <a:ln>
                  <a:noFill/>
                </a:ln>
                <a:solidFill>
                  <a:schemeClr val="bg1"/>
                </a:solidFill>
                <a:effectLst/>
                <a:uLnTx/>
                <a:uFillTx/>
                <a:latin typeface="+mn-lt"/>
                <a:ea typeface="ＭＳ Ｐゴシック" pitchFamily="34" charset="-128"/>
                <a:cs typeface="Arial" charset="0"/>
              </a:rPr>
              <a:t>Direct or indirect dependence to the objects you are altering</a:t>
            </a:r>
          </a:p>
          <a:p>
            <a:pPr marL="307975" marR="0" lvl="1" indent="-307975" algn="l" defTabSz="457200" rtl="0" eaLnBrk="0" fontAlgn="base" latinLnBrk="0" hangingPunct="0">
              <a:lnSpc>
                <a:spcPct val="80000"/>
              </a:lnSpc>
              <a:spcBef>
                <a:spcPct val="0"/>
              </a:spcBef>
              <a:spcAft>
                <a:spcPts val="600"/>
              </a:spcAft>
              <a:buClrTx/>
              <a:buSzTx/>
              <a:buFont typeface="Lucida Grande" pitchFamily="-65" charset="0"/>
              <a:buAutoNum type="arabicPeriod"/>
              <a:defRPr/>
            </a:pPr>
            <a:r>
              <a:rPr kumimoji="0" lang="en-US" sz="1000" b="1" i="0" u="none" strike="noStrike" kern="1200" cap="none" spc="0" normalizeH="0" baseline="0" noProof="0" dirty="0">
                <a:ln>
                  <a:noFill/>
                </a:ln>
                <a:solidFill>
                  <a:schemeClr val="bg1"/>
                </a:solidFill>
                <a:effectLst/>
                <a:uLnTx/>
                <a:uFillTx/>
                <a:latin typeface="+mn-lt"/>
                <a:ea typeface="ＭＳ Ｐゴシック" pitchFamily="34" charset="-128"/>
                <a:cs typeface="Arial" charset="0"/>
              </a:rPr>
              <a:t>Determine optimal strategy</a:t>
            </a:r>
          </a:p>
          <a:p>
            <a:pPr marL="307975" marR="0" lvl="1" indent="-307975" algn="l" defTabSz="457200" rtl="0" eaLnBrk="0" fontAlgn="base" latinLnBrk="0" hangingPunct="0">
              <a:lnSpc>
                <a:spcPct val="80000"/>
              </a:lnSpc>
              <a:spcBef>
                <a:spcPct val="0"/>
              </a:spcBef>
              <a:spcAft>
                <a:spcPts val="600"/>
              </a:spcAft>
              <a:buClrTx/>
              <a:buSzTx/>
              <a:buFont typeface="Lucida Grande" pitchFamily="-65" charset="0"/>
              <a:buAutoNum type="arabicPeriod"/>
              <a:defRPr/>
            </a:pPr>
            <a:r>
              <a:rPr kumimoji="0" lang="en-US" sz="1000" b="1" i="0" u="none" strike="noStrike" kern="1200" cap="none" spc="0" normalizeH="0" baseline="0" noProof="0" dirty="0">
                <a:ln>
                  <a:noFill/>
                </a:ln>
                <a:solidFill>
                  <a:schemeClr val="bg1"/>
                </a:solidFill>
                <a:effectLst/>
                <a:uLnTx/>
                <a:uFillTx/>
                <a:latin typeface="+mn-lt"/>
                <a:ea typeface="ＭＳ Ｐゴシック" pitchFamily="34" charset="-128"/>
                <a:cs typeface="Arial" charset="0"/>
              </a:rPr>
              <a:t>Re-code DDL for all affected objects</a:t>
            </a:r>
          </a:p>
          <a:p>
            <a:pPr marL="307975" marR="0" lvl="1" indent="-307975" algn="l" defTabSz="457200" rtl="0" eaLnBrk="0" fontAlgn="base" latinLnBrk="0" hangingPunct="0">
              <a:lnSpc>
                <a:spcPct val="80000"/>
              </a:lnSpc>
              <a:spcBef>
                <a:spcPct val="0"/>
              </a:spcBef>
              <a:spcAft>
                <a:spcPts val="600"/>
              </a:spcAft>
              <a:buClrTx/>
              <a:buSzTx/>
              <a:buFont typeface="Lucida Grande" pitchFamily="-65" charset="0"/>
              <a:buAutoNum type="arabicPeriod"/>
              <a:defRPr/>
            </a:pPr>
            <a:r>
              <a:rPr kumimoji="0" lang="en-US" sz="1000" b="1" i="0" u="none" strike="noStrike" kern="1200" cap="none" spc="0" normalizeH="0" baseline="0" noProof="0" dirty="0">
                <a:ln>
                  <a:noFill/>
                </a:ln>
                <a:solidFill>
                  <a:schemeClr val="bg1"/>
                </a:solidFill>
                <a:effectLst/>
                <a:uLnTx/>
                <a:uFillTx/>
                <a:latin typeface="+mn-lt"/>
                <a:ea typeface="ＭＳ Ｐゴシック" pitchFamily="34" charset="-128"/>
                <a:cs typeface="Arial" charset="0"/>
              </a:rPr>
              <a:t>Retain grants for affected objects</a:t>
            </a:r>
          </a:p>
          <a:p>
            <a:pPr marL="307975" marR="0" lvl="1" indent="-307975" algn="l" defTabSz="457200" rtl="0" eaLnBrk="0" fontAlgn="base" latinLnBrk="0" hangingPunct="0">
              <a:lnSpc>
                <a:spcPct val="80000"/>
              </a:lnSpc>
              <a:spcBef>
                <a:spcPct val="0"/>
              </a:spcBef>
              <a:spcAft>
                <a:spcPts val="600"/>
              </a:spcAft>
              <a:buClrTx/>
              <a:buSzTx/>
              <a:buFont typeface="Lucida Grande" pitchFamily="-65" charset="0"/>
              <a:buAutoNum type="arabicPeriod"/>
              <a:defRPr/>
            </a:pPr>
            <a:r>
              <a:rPr kumimoji="0" lang="en-US" sz="1000" b="1" i="0" u="none" strike="noStrike" kern="1200" cap="none" spc="0" normalizeH="0" baseline="0" noProof="0" dirty="0">
                <a:ln>
                  <a:noFill/>
                </a:ln>
                <a:solidFill>
                  <a:schemeClr val="bg1"/>
                </a:solidFill>
                <a:effectLst/>
                <a:uLnTx/>
                <a:uFillTx/>
                <a:latin typeface="+mn-lt"/>
                <a:ea typeface="ＭＳ Ｐゴシック" pitchFamily="34" charset="-128"/>
                <a:cs typeface="Arial" charset="0"/>
              </a:rPr>
              <a:t>Unload tables with any required data conversions</a:t>
            </a:r>
          </a:p>
          <a:p>
            <a:pPr marL="307975" marR="0" lvl="1" indent="-307975" algn="l" defTabSz="457200" rtl="0" eaLnBrk="0" fontAlgn="base" latinLnBrk="0" hangingPunct="0">
              <a:lnSpc>
                <a:spcPct val="80000"/>
              </a:lnSpc>
              <a:spcBef>
                <a:spcPct val="0"/>
              </a:spcBef>
              <a:spcAft>
                <a:spcPts val="600"/>
              </a:spcAft>
              <a:buClrTx/>
              <a:buSzTx/>
              <a:buFont typeface="Lucida Grande" pitchFamily="-65" charset="0"/>
              <a:buAutoNum type="arabicPeriod"/>
              <a:defRPr/>
            </a:pPr>
            <a:r>
              <a:rPr kumimoji="0" lang="en-US" sz="1000" b="1" i="0" u="none" strike="noStrike" kern="1200" cap="none" spc="0" normalizeH="0" baseline="0" noProof="0" dirty="0">
                <a:ln>
                  <a:noFill/>
                </a:ln>
                <a:solidFill>
                  <a:schemeClr val="bg1"/>
                </a:solidFill>
                <a:effectLst/>
                <a:uLnTx/>
                <a:uFillTx/>
                <a:latin typeface="+mn-lt"/>
                <a:ea typeface="ＭＳ Ｐゴシック" pitchFamily="34" charset="-128"/>
                <a:cs typeface="Arial" charset="0"/>
              </a:rPr>
              <a:t>Build reload format files</a:t>
            </a:r>
          </a:p>
          <a:p>
            <a:pPr marL="307975" marR="0" lvl="1" indent="-307975" algn="l" defTabSz="457200" rtl="0" eaLnBrk="0" fontAlgn="base" latinLnBrk="0" hangingPunct="0">
              <a:lnSpc>
                <a:spcPct val="80000"/>
              </a:lnSpc>
              <a:spcBef>
                <a:spcPct val="0"/>
              </a:spcBef>
              <a:spcAft>
                <a:spcPts val="600"/>
              </a:spcAft>
              <a:buClrTx/>
              <a:buSzTx/>
              <a:buFont typeface="Lucida Grande" pitchFamily="-65" charset="0"/>
              <a:buAutoNum type="arabicPeriod"/>
              <a:defRPr/>
            </a:pPr>
            <a:r>
              <a:rPr kumimoji="0" lang="en-US" sz="1000" b="1" i="0" u="none" strike="noStrike" kern="1200" cap="none" spc="0" normalizeH="0" baseline="0" noProof="0" dirty="0">
                <a:ln>
                  <a:noFill/>
                </a:ln>
                <a:solidFill>
                  <a:schemeClr val="bg1"/>
                </a:solidFill>
                <a:effectLst/>
                <a:uLnTx/>
                <a:uFillTx/>
                <a:latin typeface="+mn-lt"/>
                <a:ea typeface="ＭＳ Ｐゴシック" pitchFamily="34" charset="-128"/>
                <a:cs typeface="Arial" charset="0"/>
              </a:rPr>
              <a:t>Drop affected tables</a:t>
            </a:r>
          </a:p>
          <a:p>
            <a:pPr marL="307975" marR="0" lvl="1" indent="-307975" algn="l" defTabSz="457200" rtl="0" eaLnBrk="0" fontAlgn="base" latinLnBrk="0" hangingPunct="0">
              <a:lnSpc>
                <a:spcPct val="80000"/>
              </a:lnSpc>
              <a:spcBef>
                <a:spcPct val="0"/>
              </a:spcBef>
              <a:spcAft>
                <a:spcPts val="600"/>
              </a:spcAft>
              <a:buClrTx/>
              <a:buSzTx/>
              <a:buFont typeface="Lucida Grande" pitchFamily="-65" charset="0"/>
              <a:buAutoNum type="arabicPeriod"/>
              <a:defRPr/>
            </a:pPr>
            <a:r>
              <a:rPr kumimoji="0" lang="en-US" sz="1000" b="1" i="0" u="none" strike="noStrike" kern="1200" cap="none" spc="0" normalizeH="0" baseline="0" noProof="0" dirty="0">
                <a:ln>
                  <a:noFill/>
                </a:ln>
                <a:solidFill>
                  <a:schemeClr val="bg1"/>
                </a:solidFill>
                <a:effectLst/>
                <a:uLnTx/>
                <a:uFillTx/>
                <a:latin typeface="+mn-lt"/>
                <a:ea typeface="ＭＳ Ｐゴシック" pitchFamily="34" charset="-128"/>
                <a:cs typeface="Arial" charset="0"/>
              </a:rPr>
              <a:t>Recreate tables with changes</a:t>
            </a:r>
          </a:p>
          <a:p>
            <a:pPr marL="307975" marR="0" lvl="1" indent="-307975" algn="l" defTabSz="457200" rtl="0" eaLnBrk="0" fontAlgn="base" latinLnBrk="0" hangingPunct="0">
              <a:lnSpc>
                <a:spcPct val="80000"/>
              </a:lnSpc>
              <a:spcBef>
                <a:spcPct val="0"/>
              </a:spcBef>
              <a:spcAft>
                <a:spcPts val="600"/>
              </a:spcAft>
              <a:buClrTx/>
              <a:buSzTx/>
              <a:buFont typeface="Lucida Grande" pitchFamily="-65" charset="0"/>
              <a:buAutoNum type="arabicPeriod"/>
              <a:defRPr/>
            </a:pPr>
            <a:r>
              <a:rPr kumimoji="0" lang="en-US" sz="1000" b="1" i="0" u="none" strike="noStrike" kern="1200" cap="none" spc="0" normalizeH="0" baseline="0" noProof="0" dirty="0">
                <a:ln>
                  <a:noFill/>
                </a:ln>
                <a:solidFill>
                  <a:schemeClr val="bg1"/>
                </a:solidFill>
                <a:effectLst/>
                <a:uLnTx/>
                <a:uFillTx/>
                <a:latin typeface="+mn-lt"/>
                <a:ea typeface="ＭＳ Ｐゴシック" pitchFamily="34" charset="-128"/>
                <a:cs typeface="Arial" charset="0"/>
              </a:rPr>
              <a:t>Recreate dependents</a:t>
            </a:r>
          </a:p>
          <a:p>
            <a:pPr marL="307975" marR="0" lvl="1" indent="-307975" algn="l" defTabSz="457200" rtl="0" eaLnBrk="0" fontAlgn="base" latinLnBrk="0" hangingPunct="0">
              <a:lnSpc>
                <a:spcPct val="80000"/>
              </a:lnSpc>
              <a:spcBef>
                <a:spcPct val="0"/>
              </a:spcBef>
              <a:spcAft>
                <a:spcPts val="600"/>
              </a:spcAft>
              <a:buClrTx/>
              <a:buSzTx/>
              <a:buFont typeface="Lucida Grande" pitchFamily="-65" charset="0"/>
              <a:buAutoNum type="arabicPeriod"/>
              <a:defRPr/>
            </a:pPr>
            <a:r>
              <a:rPr kumimoji="0" lang="en-US" sz="1000" b="1" i="0" u="none" strike="noStrike" kern="1200" cap="none" spc="0" normalizeH="0" baseline="0" noProof="0" dirty="0">
                <a:ln>
                  <a:noFill/>
                </a:ln>
                <a:solidFill>
                  <a:schemeClr val="bg1"/>
                </a:solidFill>
                <a:effectLst/>
                <a:uLnTx/>
                <a:uFillTx/>
                <a:latin typeface="+mn-lt"/>
                <a:ea typeface="ＭＳ Ｐゴシック" pitchFamily="34" charset="-128"/>
                <a:cs typeface="Arial" charset="0"/>
              </a:rPr>
              <a:t>Recreate authorizations</a:t>
            </a:r>
          </a:p>
          <a:p>
            <a:pPr marL="307975" marR="0" lvl="1" indent="-307975" algn="l" defTabSz="457200" rtl="0" eaLnBrk="0" fontAlgn="base" latinLnBrk="0" hangingPunct="0">
              <a:lnSpc>
                <a:spcPct val="80000"/>
              </a:lnSpc>
              <a:spcBef>
                <a:spcPct val="0"/>
              </a:spcBef>
              <a:spcAft>
                <a:spcPts val="600"/>
              </a:spcAft>
              <a:buClrTx/>
              <a:buSzTx/>
              <a:buFont typeface="Lucida Grande" pitchFamily="-65" charset="0"/>
              <a:buAutoNum type="arabicPeriod"/>
              <a:defRPr/>
            </a:pPr>
            <a:r>
              <a:rPr kumimoji="0" lang="en-US" sz="1000" b="1" i="0" u="none" strike="noStrike" kern="1200" cap="none" spc="0" normalizeH="0" baseline="0" noProof="0" dirty="0">
                <a:ln>
                  <a:noFill/>
                </a:ln>
                <a:solidFill>
                  <a:schemeClr val="bg1"/>
                </a:solidFill>
                <a:effectLst/>
                <a:uLnTx/>
                <a:uFillTx/>
                <a:latin typeface="+mn-lt"/>
                <a:ea typeface="ＭＳ Ｐゴシック" pitchFamily="34" charset="-128"/>
                <a:cs typeface="Arial" charset="0"/>
              </a:rPr>
              <a:t>Reload the new table </a:t>
            </a:r>
          </a:p>
          <a:p>
            <a:pPr marL="307975" marR="0" lvl="1" indent="-307975" algn="l" defTabSz="457200" rtl="0" eaLnBrk="0" fontAlgn="base" latinLnBrk="0" hangingPunct="0">
              <a:lnSpc>
                <a:spcPct val="80000"/>
              </a:lnSpc>
              <a:spcBef>
                <a:spcPct val="0"/>
              </a:spcBef>
              <a:spcAft>
                <a:spcPts val="600"/>
              </a:spcAft>
              <a:buClrTx/>
              <a:buSzTx/>
              <a:buFont typeface="Lucida Grande" pitchFamily="-65" charset="0"/>
              <a:buAutoNum type="arabicPeriod"/>
              <a:defRPr/>
            </a:pPr>
            <a:r>
              <a:rPr kumimoji="0" lang="en-US" sz="1000" b="1" i="0" u="none" strike="noStrike" kern="1200" cap="none" spc="0" normalizeH="0" baseline="0" noProof="0" dirty="0">
                <a:ln>
                  <a:noFill/>
                </a:ln>
                <a:solidFill>
                  <a:schemeClr val="bg1"/>
                </a:solidFill>
                <a:effectLst/>
                <a:uLnTx/>
                <a:uFillTx/>
                <a:latin typeface="+mn-lt"/>
                <a:ea typeface="ＭＳ Ｐゴシック" pitchFamily="34" charset="-128"/>
                <a:cs typeface="Arial" charset="0"/>
              </a:rPr>
              <a:t>Recreate key constraints </a:t>
            </a:r>
          </a:p>
          <a:p>
            <a:pPr marL="307975" marR="0" lvl="1" indent="-307975" algn="l" defTabSz="457200" rtl="0" eaLnBrk="0" fontAlgn="base" latinLnBrk="0" hangingPunct="0">
              <a:lnSpc>
                <a:spcPct val="80000"/>
              </a:lnSpc>
              <a:spcBef>
                <a:spcPct val="0"/>
              </a:spcBef>
              <a:spcAft>
                <a:spcPts val="600"/>
              </a:spcAft>
              <a:buClrTx/>
              <a:buSzTx/>
              <a:buFont typeface="Lucida Grande" pitchFamily="-65" charset="0"/>
              <a:buAutoNum type="arabicPeriod"/>
              <a:defRPr/>
            </a:pPr>
            <a:r>
              <a:rPr kumimoji="0" lang="en-US" sz="1000" b="1" i="0" u="none" strike="noStrike" kern="1200" cap="none" spc="0" normalizeH="0" baseline="0" noProof="0" dirty="0">
                <a:ln>
                  <a:noFill/>
                </a:ln>
                <a:solidFill>
                  <a:schemeClr val="bg1"/>
                </a:solidFill>
                <a:effectLst/>
                <a:uLnTx/>
                <a:uFillTx/>
                <a:latin typeface="+mn-lt"/>
                <a:ea typeface="ＭＳ Ｐゴシック" pitchFamily="34" charset="-128"/>
                <a:cs typeface="Arial" charset="0"/>
              </a:rPr>
              <a:t>Re-establish foreign keys and referential integrity to/from tables</a:t>
            </a:r>
          </a:p>
          <a:p>
            <a:pPr marL="307975" marR="0" lvl="1" indent="-307975" algn="l" defTabSz="457200" rtl="0" eaLnBrk="0" fontAlgn="base" latinLnBrk="0" hangingPunct="0">
              <a:lnSpc>
                <a:spcPct val="80000"/>
              </a:lnSpc>
              <a:spcBef>
                <a:spcPct val="0"/>
              </a:spcBef>
              <a:spcAft>
                <a:spcPts val="600"/>
              </a:spcAft>
              <a:buClrTx/>
              <a:buSzTx/>
              <a:buFont typeface="Lucida Grande" pitchFamily="-65" charset="0"/>
              <a:buAutoNum type="arabicPeriod"/>
              <a:defRPr/>
            </a:pPr>
            <a:r>
              <a:rPr kumimoji="0" lang="en-US" sz="1000" b="1" i="0" u="none" strike="noStrike" kern="1200" cap="none" spc="0" normalizeH="0" baseline="0" noProof="0" dirty="0">
                <a:ln>
                  <a:noFill/>
                </a:ln>
                <a:solidFill>
                  <a:schemeClr val="bg1"/>
                </a:solidFill>
                <a:effectLst/>
                <a:uLnTx/>
                <a:uFillTx/>
                <a:latin typeface="+mn-lt"/>
                <a:ea typeface="ＭＳ Ｐゴシック" pitchFamily="34" charset="-128"/>
                <a:cs typeface="Arial" charset="0"/>
              </a:rPr>
              <a:t>Rebind invalidated plans and packages </a:t>
            </a:r>
          </a:p>
          <a:p>
            <a:endParaRPr lang="en-LT" dirty="0"/>
          </a:p>
        </p:txBody>
      </p:sp>
      <p:sp>
        <p:nvSpPr>
          <p:cNvPr id="4" name="Slide Number Placeholder 3"/>
          <p:cNvSpPr>
            <a:spLocks noGrp="1"/>
          </p:cNvSpPr>
          <p:nvPr>
            <p:ph type="sldNum" sz="quarter" idx="5"/>
          </p:nvPr>
        </p:nvSpPr>
        <p:spPr/>
        <p:txBody>
          <a:bodyPr/>
          <a:lstStyle/>
          <a:p>
            <a:pPr>
              <a:defRPr/>
            </a:pPr>
            <a:fld id="{E07403D9-B669-4A24-BB2D-C1EEDEB5CF1A}" type="slidenum">
              <a:rPr lang="en-US" smtClean="0"/>
              <a:pPr>
                <a:defRPr/>
              </a:pPr>
              <a:t>35</a:t>
            </a:fld>
            <a:endParaRPr lang="en-US"/>
          </a:p>
        </p:txBody>
      </p:sp>
    </p:spTree>
    <p:extLst>
      <p:ext uri="{BB962C8B-B14F-4D97-AF65-F5344CB8AC3E}">
        <p14:creationId xmlns:p14="http://schemas.microsoft.com/office/powerpoint/2010/main" val="18756722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07403D9-B669-4A24-BB2D-C1EEDEB5CF1A}" type="slidenum">
              <a:rPr lang="en-US" smtClean="0"/>
              <a:pPr>
                <a:defRPr/>
              </a:pPr>
              <a:t>38</a:t>
            </a:fld>
            <a:endParaRPr lang="en-US"/>
          </a:p>
        </p:txBody>
      </p:sp>
    </p:spTree>
    <p:extLst>
      <p:ext uri="{BB962C8B-B14F-4D97-AF65-F5344CB8AC3E}">
        <p14:creationId xmlns:p14="http://schemas.microsoft.com/office/powerpoint/2010/main" val="697327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EE70A2-A060-45E2-9874-C376591F090D}" type="slidenum">
              <a:rPr lang="en-US" smtClean="0"/>
              <a:t>3</a:t>
            </a:fld>
            <a:endParaRPr lang="en-US"/>
          </a:p>
        </p:txBody>
      </p:sp>
    </p:spTree>
    <p:extLst>
      <p:ext uri="{BB962C8B-B14F-4D97-AF65-F5344CB8AC3E}">
        <p14:creationId xmlns:p14="http://schemas.microsoft.com/office/powerpoint/2010/main" val="600667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will talk about the details of these general descriptions of frequency.</a:t>
            </a:r>
          </a:p>
        </p:txBody>
      </p:sp>
      <p:sp>
        <p:nvSpPr>
          <p:cNvPr id="4" name="Slide Number Placeholder 3"/>
          <p:cNvSpPr>
            <a:spLocks noGrp="1"/>
          </p:cNvSpPr>
          <p:nvPr>
            <p:ph type="sldNum" sz="quarter" idx="5"/>
          </p:nvPr>
        </p:nvSpPr>
        <p:spPr/>
        <p:txBody>
          <a:bodyPr/>
          <a:lstStyle/>
          <a:p>
            <a:fld id="{5AEE70A2-A060-45E2-9874-C376591F090D}" type="slidenum">
              <a:rPr lang="en-US" smtClean="0"/>
              <a:t>4</a:t>
            </a:fld>
            <a:endParaRPr lang="en-US"/>
          </a:p>
        </p:txBody>
      </p:sp>
    </p:spTree>
    <p:extLst>
      <p:ext uri="{BB962C8B-B14F-4D97-AF65-F5344CB8AC3E}">
        <p14:creationId xmlns:p14="http://schemas.microsoft.com/office/powerpoint/2010/main" val="3983193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of course there are special projects, like extending the RBA or LRSN in DB2 11 NFM.  That must be a special project, and you probably don’t want to automate the reorgs to accomplish the extension.  However, one possible approach is to simply run your regular reorgs.</a:t>
            </a:r>
          </a:p>
          <a:p>
            <a:r>
              <a:rPr lang="en-US" dirty="0"/>
              <a:t>In DB2 10, DB2 started “pseudo-deleting” tablespace rows, to support the Last Committed Read feature.  In DB2 11, DB2 added a daemon to periodically clean up pseudo-deleted index entries, so the need for reorgs is correspondingly reduced.</a:t>
            </a:r>
          </a:p>
          <a:p>
            <a:r>
              <a:rPr lang="en-US" dirty="0"/>
              <a:t>You can somewhat automate the reorgs to free space, if you run RUNSTATS with the UPDATE SPACE parameter, or you have another way to collect equivalent information,.</a:t>
            </a:r>
          </a:p>
          <a:p>
            <a:endParaRPr lang="en-US" dirty="0"/>
          </a:p>
        </p:txBody>
      </p:sp>
      <p:sp>
        <p:nvSpPr>
          <p:cNvPr id="4" name="Slide Number Placeholder 3"/>
          <p:cNvSpPr>
            <a:spLocks noGrp="1"/>
          </p:cNvSpPr>
          <p:nvPr>
            <p:ph type="sldNum" sz="quarter" idx="5"/>
          </p:nvPr>
        </p:nvSpPr>
        <p:spPr/>
        <p:txBody>
          <a:bodyPr/>
          <a:lstStyle/>
          <a:p>
            <a:fld id="{5AEE70A2-A060-45E2-9874-C376591F090D}" type="slidenum">
              <a:rPr lang="en-US" smtClean="0"/>
              <a:t>5</a:t>
            </a:fld>
            <a:endParaRPr lang="en-US"/>
          </a:p>
        </p:txBody>
      </p:sp>
    </p:spTree>
    <p:extLst>
      <p:ext uri="{BB962C8B-B14F-4D97-AF65-F5344CB8AC3E}">
        <p14:creationId xmlns:p14="http://schemas.microsoft.com/office/powerpoint/2010/main" val="2622832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Ideally, we want to run a REORG of each space just before the performance of the important SQL statements against that space degrades.  One challenge is knowing in advance what the performance curve will look like.  If you have a test system which mirrors production in terms of data volumes and transaction volumes and timing, you can derive these curves.  Otherwise, it’s just trial and error.</a:t>
            </a:r>
          </a:p>
          <a:p>
            <a:r>
              <a:rPr lang="en-US" dirty="0"/>
              <a:t>A second challenge is knowing that a REORG will fix the problem.  We will discuss that more in a few slides.</a:t>
            </a:r>
          </a:p>
          <a:p>
            <a:r>
              <a:rPr lang="en-US" dirty="0"/>
              <a:t>Extracting and saving these performance metrics is an expensive exercise.  For most spaces, it may not be necessary on an ongoing basis.  In some cases, you may find that the optimal time to REORG is between three and five days, for example, and you may simply decide to schedule a REORG every three days.</a:t>
            </a:r>
          </a:p>
          <a:p>
            <a:endParaRPr lang="en-US" dirty="0"/>
          </a:p>
        </p:txBody>
      </p:sp>
      <p:sp>
        <p:nvSpPr>
          <p:cNvPr id="4" name="Slide Number Placeholder 3"/>
          <p:cNvSpPr>
            <a:spLocks noGrp="1"/>
          </p:cNvSpPr>
          <p:nvPr>
            <p:ph type="sldNum" sz="quarter" idx="5"/>
          </p:nvPr>
        </p:nvSpPr>
        <p:spPr/>
        <p:txBody>
          <a:bodyPr/>
          <a:lstStyle/>
          <a:p>
            <a:fld id="{5AEE70A2-A060-45E2-9874-C376591F090D}" type="slidenum">
              <a:rPr lang="en-US" smtClean="0"/>
              <a:t>6</a:t>
            </a:fld>
            <a:endParaRPr lang="en-US"/>
          </a:p>
        </p:txBody>
      </p:sp>
    </p:spTree>
    <p:extLst>
      <p:ext uri="{BB962C8B-B14F-4D97-AF65-F5344CB8AC3E}">
        <p14:creationId xmlns:p14="http://schemas.microsoft.com/office/powerpoint/2010/main" val="2049896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for those spaces where the range of optimal times is wider, it may not be necessary to continue extracting performance numbers.  If you derive the performance numbers once in conjunction with the appropriate Real Time Statistics values (we will discuss appropriate RTS values later), you can use the RTS values as surrogates for the performance numbers.</a:t>
            </a:r>
          </a:p>
          <a:p>
            <a:r>
              <a:rPr lang="en-US" dirty="0"/>
              <a:t>Note that the use of Solid State Disk (SSD) can drastically change your threshold values here, by significantly reducing the cost of synchronous I/O.  </a:t>
            </a:r>
            <a:r>
              <a:rPr lang="en-US" dirty="0" err="1"/>
              <a:t>zHyperlink</a:t>
            </a:r>
            <a:r>
              <a:rPr lang="en-US" dirty="0"/>
              <a:t> usage in DB2 11 and later can also have the same effect.</a:t>
            </a:r>
          </a:p>
          <a:p>
            <a:r>
              <a:rPr lang="en-US" dirty="0"/>
              <a:t>Now I have some bad news.</a:t>
            </a:r>
          </a:p>
          <a:p>
            <a:endParaRPr lang="en-US" dirty="0"/>
          </a:p>
        </p:txBody>
      </p:sp>
      <p:sp>
        <p:nvSpPr>
          <p:cNvPr id="4" name="Slide Number Placeholder 3"/>
          <p:cNvSpPr>
            <a:spLocks noGrp="1"/>
          </p:cNvSpPr>
          <p:nvPr>
            <p:ph type="sldNum" sz="quarter" idx="5"/>
          </p:nvPr>
        </p:nvSpPr>
        <p:spPr/>
        <p:txBody>
          <a:bodyPr/>
          <a:lstStyle/>
          <a:p>
            <a:fld id="{5AEE70A2-A060-45E2-9874-C376591F090D}" type="slidenum">
              <a:rPr lang="en-US" smtClean="0"/>
              <a:t>7</a:t>
            </a:fld>
            <a:endParaRPr lang="en-US"/>
          </a:p>
        </p:txBody>
      </p:sp>
    </p:spTree>
    <p:extLst>
      <p:ext uri="{BB962C8B-B14F-4D97-AF65-F5344CB8AC3E}">
        <p14:creationId xmlns:p14="http://schemas.microsoft.com/office/powerpoint/2010/main" val="430514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REORGCLUSTERSENS does not reflect executions of range predicates which retrieve multiple rows based on the leftmost columns of the clustering index, which is logically what it should indicate.  It is incremented based on the assumption that just about any access </a:t>
            </a:r>
            <a:r>
              <a:rPr lang="en-US" u="sng" dirty="0"/>
              <a:t>could</a:t>
            </a:r>
            <a:r>
              <a:rPr lang="en-US" dirty="0"/>
              <a:t> depend on clustering, so it tends to trigger many false positives.  So, now I have some good news, about a couple of metrics which are more useful than REORGCLUSTERSENS.</a:t>
            </a:r>
          </a:p>
          <a:p>
            <a:r>
              <a:rPr lang="en-US" dirty="0"/>
              <a:t>The interesting thing about this diagram is that the RTS values can tell you your tablespace is disorganized, but not whether your application is such that a REORG will improve your performance.</a:t>
            </a:r>
          </a:p>
        </p:txBody>
      </p:sp>
      <p:sp>
        <p:nvSpPr>
          <p:cNvPr id="4" name="Slide Number Placeholder 3"/>
          <p:cNvSpPr>
            <a:spLocks noGrp="1"/>
          </p:cNvSpPr>
          <p:nvPr>
            <p:ph type="sldNum" sz="quarter" idx="5"/>
          </p:nvPr>
        </p:nvSpPr>
        <p:spPr/>
        <p:txBody>
          <a:bodyPr/>
          <a:lstStyle/>
          <a:p>
            <a:fld id="{5AEE70A2-A060-45E2-9874-C376591F090D}" type="slidenum">
              <a:rPr lang="en-US" smtClean="0"/>
              <a:t>8</a:t>
            </a:fld>
            <a:endParaRPr lang="en-US"/>
          </a:p>
        </p:txBody>
      </p:sp>
    </p:spTree>
    <p:extLst>
      <p:ext uri="{BB962C8B-B14F-4D97-AF65-F5344CB8AC3E}">
        <p14:creationId xmlns:p14="http://schemas.microsoft.com/office/powerpoint/2010/main" val="2581099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72139" y="4400550"/>
            <a:ext cx="6081823" cy="3600450"/>
          </a:xfrm>
        </p:spPr>
        <p:txBody>
          <a:bodyPr/>
          <a:lstStyle/>
          <a:p>
            <a:r>
              <a:rPr lang="en-US" dirty="0"/>
              <a:t>Two very interesting metrics are number of asynchronous IO’s per time period, and the number of synchronous IO’s.  The use of async IO reflects prefetch, and its existence indicates access to the table that is affected by clustering.  Immediately after the tablespace is </a:t>
            </a:r>
            <a:r>
              <a:rPr lang="en-US" dirty="0" err="1"/>
              <a:t>reorged</a:t>
            </a:r>
            <a:r>
              <a:rPr lang="en-US" dirty="0"/>
              <a:t>, a range predicate driven by the clustering index will find almost all of its pages via asynchronous reads.   As time goes on and the data becomes more disorganized, the number of asynchronous IO’s will decline and the number of sync IO’s will increase.  Of course, the absolute numbers of </a:t>
            </a:r>
            <a:r>
              <a:rPr lang="en-US" dirty="0" err="1"/>
              <a:t>getpages</a:t>
            </a:r>
            <a:r>
              <a:rPr lang="en-US" dirty="0"/>
              <a:t> and IO’s will vary with the size of the tablespace and the percentage of data being retrieved.   The more usable metric is the ratio of async to sync IO’s; when this falls below a threshold, it indicates a need to REORG to restore clustering.</a:t>
            </a:r>
          </a:p>
          <a:p>
            <a:r>
              <a:rPr lang="en-US" dirty="0"/>
              <a:t>These charts are hypothetical, and reflect one SQL  statement which is affected by clustering, because it includes a range predicate on the clustering index and typically retrieves many pages.  The effect across all SQL for a tablespace will be diluted by other statements.  You have to decide on the balance between incurring the cost of the REORG versus the importance of the clustering affected statements to the business.</a:t>
            </a:r>
          </a:p>
          <a:p>
            <a:r>
              <a:rPr lang="en-US" dirty="0"/>
              <a:t>Of course, you need to measure CPU usage and response time for the appropriate SQL statements, and correlate them to the trend in the ratio of async to sync.</a:t>
            </a:r>
          </a:p>
          <a:p>
            <a:endParaRPr lang="en-US" dirty="0"/>
          </a:p>
        </p:txBody>
      </p:sp>
      <p:sp>
        <p:nvSpPr>
          <p:cNvPr id="4" name="Slide Number Placeholder 3"/>
          <p:cNvSpPr>
            <a:spLocks noGrp="1"/>
          </p:cNvSpPr>
          <p:nvPr>
            <p:ph type="sldNum" sz="quarter" idx="5"/>
          </p:nvPr>
        </p:nvSpPr>
        <p:spPr/>
        <p:txBody>
          <a:bodyPr/>
          <a:lstStyle/>
          <a:p>
            <a:fld id="{5AEE70A2-A060-45E2-9874-C376591F090D}" type="slidenum">
              <a:rPr lang="en-US" smtClean="0"/>
              <a:t>9</a:t>
            </a:fld>
            <a:endParaRPr lang="en-US"/>
          </a:p>
        </p:txBody>
      </p:sp>
    </p:spTree>
    <p:extLst>
      <p:ext uri="{BB962C8B-B14F-4D97-AF65-F5344CB8AC3E}">
        <p14:creationId xmlns:p14="http://schemas.microsoft.com/office/powerpoint/2010/main" val="3056011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2A727-5DFA-4751-A117-83F7E7045221}"/>
              </a:ext>
            </a:extLst>
          </p:cNvPr>
          <p:cNvSpPr>
            <a:spLocks noGrp="1"/>
          </p:cNvSpPr>
          <p:nvPr>
            <p:ph type="ctrTitle" hasCustomPrompt="1"/>
          </p:nvPr>
        </p:nvSpPr>
        <p:spPr>
          <a:xfrm>
            <a:off x="1524000" y="1122363"/>
            <a:ext cx="9144000" cy="2387600"/>
          </a:xfrm>
        </p:spPr>
        <p:txBody>
          <a:bodyPr anchor="b"/>
          <a:lstStyle>
            <a:lvl1pPr algn="ctr">
              <a:defRPr sz="6000"/>
            </a:lvl1pPr>
          </a:lstStyle>
          <a:p>
            <a:r>
              <a:rPr lang="en-US" dirty="0"/>
              <a:t>Click to edit title</a:t>
            </a:r>
          </a:p>
        </p:txBody>
      </p:sp>
      <p:sp>
        <p:nvSpPr>
          <p:cNvPr id="3" name="Subtitle 2">
            <a:extLst>
              <a:ext uri="{FF2B5EF4-FFF2-40B4-BE49-F238E27FC236}">
                <a16:creationId xmlns:a16="http://schemas.microsoft.com/office/drawing/2014/main" id="{D6EF9A8B-E908-4F2E-92CD-2C995DB04250}"/>
              </a:ext>
            </a:extLst>
          </p:cNvPr>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4" name="Date Placeholder 3">
            <a:extLst>
              <a:ext uri="{FF2B5EF4-FFF2-40B4-BE49-F238E27FC236}">
                <a16:creationId xmlns:a16="http://schemas.microsoft.com/office/drawing/2014/main" id="{C28E76CE-1715-4A63-9A19-CB2D7B190F93}"/>
              </a:ext>
            </a:extLst>
          </p:cNvPr>
          <p:cNvSpPr>
            <a:spLocks noGrp="1"/>
          </p:cNvSpPr>
          <p:nvPr>
            <p:ph type="dt" sz="half" idx="10"/>
          </p:nvPr>
        </p:nvSpPr>
        <p:spPr/>
        <p:txBody>
          <a:bodyPr/>
          <a:lstStyle/>
          <a:p>
            <a:fld id="{3C0C69FB-41D8-40F8-8199-CFB6A1E24FB2}" type="datetimeFigureOut">
              <a:rPr lang="en-US" smtClean="0"/>
              <a:t>9/14/2020</a:t>
            </a:fld>
            <a:endParaRPr lang="en-US"/>
          </a:p>
        </p:txBody>
      </p:sp>
      <p:sp>
        <p:nvSpPr>
          <p:cNvPr id="5" name="Footer Placeholder 4">
            <a:extLst>
              <a:ext uri="{FF2B5EF4-FFF2-40B4-BE49-F238E27FC236}">
                <a16:creationId xmlns:a16="http://schemas.microsoft.com/office/drawing/2014/main" id="{D88421EA-3F53-41E6-9B8D-861FBCFCD0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9AAEE7-E88A-406F-B6BA-0FCE63A81A61}"/>
              </a:ext>
            </a:extLst>
          </p:cNvPr>
          <p:cNvSpPr>
            <a:spLocks noGrp="1"/>
          </p:cNvSpPr>
          <p:nvPr>
            <p:ph type="sldNum" sz="quarter" idx="12"/>
          </p:nvPr>
        </p:nvSpPr>
        <p:spPr/>
        <p:txBody>
          <a:bodyPr/>
          <a:lstStyle/>
          <a:p>
            <a:fld id="{EBD5C9A5-F4DA-445C-9AF5-192F540D61D6}" type="slidenum">
              <a:rPr lang="en-US" smtClean="0"/>
              <a:t>‹#›</a:t>
            </a:fld>
            <a:endParaRPr lang="en-US"/>
          </a:p>
        </p:txBody>
      </p:sp>
    </p:spTree>
    <p:extLst>
      <p:ext uri="{BB962C8B-B14F-4D97-AF65-F5344CB8AC3E}">
        <p14:creationId xmlns:p14="http://schemas.microsoft.com/office/powerpoint/2010/main" val="3481576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inal_slide">
    <p:spTree>
      <p:nvGrpSpPr>
        <p:cNvPr id="1" name=""/>
        <p:cNvGrpSpPr/>
        <p:nvPr/>
      </p:nvGrpSpPr>
      <p:grpSpPr>
        <a:xfrm>
          <a:off x="0" y="0"/>
          <a:ext cx="0" cy="0"/>
          <a:chOff x="0" y="0"/>
          <a:chExt cx="0" cy="0"/>
        </a:xfrm>
      </p:grpSpPr>
      <p:pic>
        <p:nvPicPr>
          <p:cNvPr id="10" name="Picture 7">
            <a:extLst>
              <a:ext uri="{FF2B5EF4-FFF2-40B4-BE49-F238E27FC236}">
                <a16:creationId xmlns:a16="http://schemas.microsoft.com/office/drawing/2014/main" id="{575F0379-7083-BF44-A338-4870116A7D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05" y="15591"/>
            <a:ext cx="12189895" cy="6856930"/>
          </a:xfrm>
          <a:prstGeom prst="rect">
            <a:avLst/>
          </a:prstGeom>
        </p:spPr>
      </p:pic>
      <p:sp>
        <p:nvSpPr>
          <p:cNvPr id="11" name="Textplatzhalter 10"/>
          <p:cNvSpPr>
            <a:spLocks noGrp="1"/>
          </p:cNvSpPr>
          <p:nvPr>
            <p:ph type="body" sz="quarter" idx="12" hasCustomPrompt="1"/>
          </p:nvPr>
        </p:nvSpPr>
        <p:spPr>
          <a:xfrm>
            <a:off x="2883154" y="3823969"/>
            <a:ext cx="3213899" cy="346469"/>
          </a:xfrm>
        </p:spPr>
        <p:txBody>
          <a:bodyPr lIns="0" tIns="0" bIns="0"/>
          <a:lstStyle>
            <a:lvl1pPr marL="0" indent="0" algn="l" eaLnBrk="1" hangingPunct="1">
              <a:buFontTx/>
              <a:buNone/>
              <a:defRPr sz="2288">
                <a:solidFill>
                  <a:schemeClr val="bg1"/>
                </a:solidFill>
                <a:latin typeface="+mj-lt"/>
              </a:defRPr>
            </a:lvl1pPr>
          </a:lstStyle>
          <a:p>
            <a:pPr algn="l" eaLnBrk="1" hangingPunct="1"/>
            <a:r>
              <a:rPr lang="en-US" sz="1830" dirty="0">
                <a:solidFill>
                  <a:schemeClr val="accent1">
                    <a:lumMod val="75000"/>
                  </a:schemeClr>
                </a:solidFill>
                <a:latin typeface="+mn-lt"/>
              </a:rPr>
              <a:t>&lt;Insert Session Code&gt;</a:t>
            </a:r>
          </a:p>
        </p:txBody>
      </p:sp>
      <p:sp>
        <p:nvSpPr>
          <p:cNvPr id="14" name="Textfeld 13"/>
          <p:cNvSpPr txBox="1"/>
          <p:nvPr userDrawn="1"/>
        </p:nvSpPr>
        <p:spPr>
          <a:xfrm>
            <a:off x="952329" y="3823969"/>
            <a:ext cx="2038484" cy="352118"/>
          </a:xfrm>
          <a:prstGeom prst="rect">
            <a:avLst/>
          </a:prstGeom>
          <a:noFill/>
        </p:spPr>
        <p:txBody>
          <a:bodyPr wrap="square" lIns="96756" tIns="0" rIns="96756" bIns="0" rtlCol="0">
            <a:spAutoFit/>
          </a:bodyPr>
          <a:lstStyle/>
          <a:p>
            <a:pPr algn="l"/>
            <a:r>
              <a:rPr lang="en-US" sz="2288" b="0" noProof="0" dirty="0">
                <a:solidFill>
                  <a:schemeClr val="bg1"/>
                </a:solidFill>
                <a:latin typeface="+mn-lt"/>
              </a:rPr>
              <a:t>Session code:</a:t>
            </a:r>
          </a:p>
        </p:txBody>
      </p:sp>
      <p:pic>
        <p:nvPicPr>
          <p:cNvPr id="15" name="Picture 14">
            <a:extLst>
              <a:ext uri="{FF2B5EF4-FFF2-40B4-BE49-F238E27FC236}">
                <a16:creationId xmlns:a16="http://schemas.microsoft.com/office/drawing/2014/main" id="{8C0AA03F-705D-FF44-8057-F06FBEDD26D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71123" y="710393"/>
            <a:ext cx="419453" cy="561409"/>
          </a:xfrm>
          <a:prstGeom prst="rect">
            <a:avLst/>
          </a:prstGeom>
        </p:spPr>
      </p:pic>
      <p:sp>
        <p:nvSpPr>
          <p:cNvPr id="16" name="Rectangle 15">
            <a:extLst>
              <a:ext uri="{FF2B5EF4-FFF2-40B4-BE49-F238E27FC236}">
                <a16:creationId xmlns:a16="http://schemas.microsoft.com/office/drawing/2014/main" id="{67971078-75F3-F84C-9996-1C71C28DD5EC}"/>
              </a:ext>
            </a:extLst>
          </p:cNvPr>
          <p:cNvSpPr/>
          <p:nvPr userDrawn="1"/>
        </p:nvSpPr>
        <p:spPr>
          <a:xfrm>
            <a:off x="988399" y="463247"/>
            <a:ext cx="7579021" cy="1054468"/>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2" dirty="0"/>
          </a:p>
        </p:txBody>
      </p:sp>
      <p:sp>
        <p:nvSpPr>
          <p:cNvPr id="2" name="TextBox 1">
            <a:extLst>
              <a:ext uri="{FF2B5EF4-FFF2-40B4-BE49-F238E27FC236}">
                <a16:creationId xmlns:a16="http://schemas.microsoft.com/office/drawing/2014/main" id="{93A20098-3F11-5C47-B9F7-2A5E4177140C}"/>
              </a:ext>
            </a:extLst>
          </p:cNvPr>
          <p:cNvSpPr txBox="1"/>
          <p:nvPr userDrawn="1"/>
        </p:nvSpPr>
        <p:spPr>
          <a:xfrm>
            <a:off x="1894586" y="545629"/>
            <a:ext cx="5931408" cy="1320440"/>
          </a:xfrm>
          <a:prstGeom prst="rect">
            <a:avLst/>
          </a:prstGeom>
          <a:noFill/>
        </p:spPr>
        <p:txBody>
          <a:bodyPr wrap="square" rtlCol="0">
            <a:spAutoFit/>
          </a:bodyPr>
          <a:lstStyle/>
          <a:p>
            <a:pPr marL="0" marR="0" lvl="0" indent="0" algn="l" defTabSz="1046074" rtl="0" eaLnBrk="0" fontAlgn="base" latinLnBrk="0" hangingPunct="0">
              <a:lnSpc>
                <a:spcPct val="100000"/>
              </a:lnSpc>
              <a:spcBef>
                <a:spcPct val="0"/>
              </a:spcBef>
              <a:spcAft>
                <a:spcPct val="0"/>
              </a:spcAft>
              <a:buClrTx/>
              <a:buSzTx/>
              <a:buFontTx/>
              <a:buNone/>
              <a:tabLst/>
              <a:defRPr/>
            </a:pPr>
            <a:r>
              <a:rPr lang="de-DE" sz="2746" dirty="0" err="1">
                <a:solidFill>
                  <a:schemeClr val="bg1"/>
                </a:solidFill>
                <a:latin typeface="+mn-lt"/>
                <a:cs typeface="Arial" panose="020B0604020202020204" pitchFamily="34" charset="0"/>
              </a:rPr>
              <a:t>Please</a:t>
            </a:r>
            <a:r>
              <a:rPr lang="de-DE" sz="2746" dirty="0">
                <a:solidFill>
                  <a:schemeClr val="bg1"/>
                </a:solidFill>
                <a:latin typeface="+mn-lt"/>
                <a:cs typeface="Arial" panose="020B0604020202020204" pitchFamily="34" charset="0"/>
              </a:rPr>
              <a:t> </a:t>
            </a:r>
            <a:r>
              <a:rPr lang="de-DE" sz="2746" dirty="0" err="1">
                <a:solidFill>
                  <a:schemeClr val="bg1"/>
                </a:solidFill>
                <a:latin typeface="+mn-lt"/>
                <a:cs typeface="Arial" panose="020B0604020202020204" pitchFamily="34" charset="0"/>
              </a:rPr>
              <a:t>fill</a:t>
            </a:r>
            <a:r>
              <a:rPr lang="de-DE" sz="2746" dirty="0">
                <a:solidFill>
                  <a:schemeClr val="bg1"/>
                </a:solidFill>
                <a:latin typeface="+mn-lt"/>
                <a:cs typeface="Arial" panose="020B0604020202020204" pitchFamily="34" charset="0"/>
              </a:rPr>
              <a:t> out </a:t>
            </a:r>
            <a:r>
              <a:rPr lang="de-DE" sz="2746" dirty="0" err="1">
                <a:solidFill>
                  <a:schemeClr val="bg1"/>
                </a:solidFill>
                <a:latin typeface="+mn-lt"/>
                <a:cs typeface="Arial" panose="020B0604020202020204" pitchFamily="34" charset="0"/>
              </a:rPr>
              <a:t>your</a:t>
            </a:r>
            <a:r>
              <a:rPr lang="de-DE" sz="2746" dirty="0">
                <a:solidFill>
                  <a:schemeClr val="bg1"/>
                </a:solidFill>
                <a:latin typeface="+mn-lt"/>
                <a:cs typeface="Arial" panose="020B0604020202020204" pitchFamily="34" charset="0"/>
              </a:rPr>
              <a:t> </a:t>
            </a:r>
            <a:r>
              <a:rPr lang="de-DE" sz="2746" dirty="0" err="1">
                <a:solidFill>
                  <a:schemeClr val="bg1"/>
                </a:solidFill>
                <a:latin typeface="+mn-lt"/>
                <a:cs typeface="Arial" panose="020B0604020202020204" pitchFamily="34" charset="0"/>
              </a:rPr>
              <a:t>session</a:t>
            </a:r>
            <a:r>
              <a:rPr lang="de-DE" sz="2746" dirty="0">
                <a:solidFill>
                  <a:schemeClr val="bg1"/>
                </a:solidFill>
                <a:latin typeface="+mn-lt"/>
                <a:cs typeface="Arial" panose="020B0604020202020204" pitchFamily="34" charset="0"/>
              </a:rPr>
              <a:t> </a:t>
            </a:r>
            <a:r>
              <a:rPr lang="de-DE" sz="2746" dirty="0" err="1">
                <a:solidFill>
                  <a:schemeClr val="bg1"/>
                </a:solidFill>
                <a:latin typeface="+mn-lt"/>
                <a:cs typeface="Arial" panose="020B0604020202020204" pitchFamily="34" charset="0"/>
              </a:rPr>
              <a:t>evaluation</a:t>
            </a:r>
            <a:r>
              <a:rPr lang="de-DE" sz="2746" dirty="0">
                <a:solidFill>
                  <a:schemeClr val="bg1"/>
                </a:solidFill>
                <a:latin typeface="+mn-lt"/>
                <a:cs typeface="Arial" panose="020B0604020202020204" pitchFamily="34" charset="0"/>
              </a:rPr>
              <a:t> </a:t>
            </a:r>
            <a:r>
              <a:rPr lang="de-DE" sz="2746" dirty="0" err="1">
                <a:solidFill>
                  <a:schemeClr val="bg1"/>
                </a:solidFill>
                <a:latin typeface="+mn-lt"/>
                <a:cs typeface="Arial" panose="020B0604020202020204" pitchFamily="34" charset="0"/>
              </a:rPr>
              <a:t>before</a:t>
            </a:r>
            <a:r>
              <a:rPr lang="de-DE" sz="2746" dirty="0">
                <a:solidFill>
                  <a:schemeClr val="bg1"/>
                </a:solidFill>
                <a:latin typeface="+mn-lt"/>
                <a:cs typeface="Arial" panose="020B0604020202020204" pitchFamily="34" charset="0"/>
              </a:rPr>
              <a:t> </a:t>
            </a:r>
            <a:r>
              <a:rPr lang="de-DE" sz="2746" dirty="0" err="1">
                <a:solidFill>
                  <a:schemeClr val="bg1"/>
                </a:solidFill>
                <a:latin typeface="+mn-lt"/>
                <a:cs typeface="Arial" panose="020B0604020202020204" pitchFamily="34" charset="0"/>
              </a:rPr>
              <a:t>leaving</a:t>
            </a:r>
            <a:r>
              <a:rPr lang="de-DE" sz="2746" dirty="0">
                <a:solidFill>
                  <a:schemeClr val="bg1"/>
                </a:solidFill>
                <a:latin typeface="+mn-lt"/>
                <a:cs typeface="Arial" panose="020B0604020202020204" pitchFamily="34" charset="0"/>
              </a:rPr>
              <a:t>!</a:t>
            </a:r>
          </a:p>
          <a:p>
            <a:pPr algn="l"/>
            <a:endParaRPr lang="en-US" sz="2402" b="1" dirty="0">
              <a:solidFill>
                <a:schemeClr val="accent1">
                  <a:lumMod val="75000"/>
                </a:schemeClr>
              </a:solidFill>
              <a:latin typeface="+mn-lt"/>
            </a:endParaRPr>
          </a:p>
        </p:txBody>
      </p:sp>
      <p:sp>
        <p:nvSpPr>
          <p:cNvPr id="20" name="Titel 20">
            <a:extLst>
              <a:ext uri="{FF2B5EF4-FFF2-40B4-BE49-F238E27FC236}">
                <a16:creationId xmlns:a16="http://schemas.microsoft.com/office/drawing/2014/main" id="{B8B4A225-0E91-2C4C-9FEA-FD174A3172BF}"/>
              </a:ext>
            </a:extLst>
          </p:cNvPr>
          <p:cNvSpPr>
            <a:spLocks noGrp="1"/>
          </p:cNvSpPr>
          <p:nvPr>
            <p:ph type="ctrTitle"/>
          </p:nvPr>
        </p:nvSpPr>
        <p:spPr>
          <a:xfrm>
            <a:off x="988399" y="1863742"/>
            <a:ext cx="10285147" cy="1600157"/>
          </a:xfrm>
        </p:spPr>
        <p:txBody>
          <a:bodyPr/>
          <a:lstStyle>
            <a:lvl1pPr>
              <a:defRPr>
                <a:solidFill>
                  <a:schemeClr val="accent6">
                    <a:lumMod val="20000"/>
                    <a:lumOff val="80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4011569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Slide Number Placeholder 6"/>
          <p:cNvSpPr>
            <a:spLocks noGrp="1"/>
          </p:cNvSpPr>
          <p:nvPr>
            <p:ph type="sldNum" sz="quarter" idx="4"/>
          </p:nvPr>
        </p:nvSpPr>
        <p:spPr>
          <a:xfrm>
            <a:off x="10769601" y="6553200"/>
            <a:ext cx="1320800" cy="228600"/>
          </a:xfrm>
          <a:prstGeom prst="rect">
            <a:avLst/>
          </a:prstGeom>
          <a:ln>
            <a:noFill/>
          </a:ln>
        </p:spPr>
        <p:txBody>
          <a:bodyPr vert="horz" lIns="91440" tIns="45720" rIns="91440" bIns="45720" rtlCol="0" anchor="ctr"/>
          <a:lstStyle>
            <a:lvl1pPr algn="r">
              <a:defRPr sz="1000" cap="none" normalizeH="0">
                <a:solidFill>
                  <a:srgbClr val="214D91"/>
                </a:solidFill>
                <a:latin typeface="Arial"/>
              </a:defRPr>
            </a:lvl1pPr>
          </a:lstStyle>
          <a:p>
            <a:fld id="{6C10C4C6-7284-4C2B-B661-EA1A2009BC76}" type="slidenum">
              <a:rPr lang="en-US" smtClean="0"/>
              <a:pPr/>
              <a:t>‹#›</a:t>
            </a:fld>
            <a:endParaRPr lang="en-US" dirty="0"/>
          </a:p>
        </p:txBody>
      </p:sp>
    </p:spTree>
    <p:extLst>
      <p:ext uri="{BB962C8B-B14F-4D97-AF65-F5344CB8AC3E}">
        <p14:creationId xmlns:p14="http://schemas.microsoft.com/office/powerpoint/2010/main" val="25014085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Content_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3432"/>
            </a:lvl1pPr>
          </a:lstStyle>
          <a:p>
            <a:r>
              <a:rPr lang="en-US" noProof="0" dirty="0"/>
              <a:t>Title – click to modify</a:t>
            </a:r>
          </a:p>
        </p:txBody>
      </p:sp>
      <p:sp>
        <p:nvSpPr>
          <p:cNvPr id="3" name="Content Placeholder 2"/>
          <p:cNvSpPr>
            <a:spLocks noGrp="1"/>
          </p:cNvSpPr>
          <p:nvPr>
            <p:ph idx="1" hasCustomPrompt="1"/>
          </p:nvPr>
        </p:nvSpPr>
        <p:spPr/>
        <p:txBody>
          <a:bodyPr/>
          <a:lstStyle>
            <a:lvl1pPr marL="267696" marR="0" indent="-267696" algn="l" defTabSz="1046074" rtl="0" eaLnBrk="1" fontAlgn="base" latinLnBrk="0" hangingPunct="1">
              <a:lnSpc>
                <a:spcPct val="100000"/>
              </a:lnSpc>
              <a:spcBef>
                <a:spcPts val="458"/>
              </a:spcBef>
              <a:spcAft>
                <a:spcPct val="0"/>
              </a:spcAft>
              <a:buClr>
                <a:srgbClr val="2C3E5C"/>
              </a:buClr>
              <a:buSzTx/>
              <a:buFont typeface="Calibri" panose="020F0502020204030204" pitchFamily="34" charset="0"/>
              <a:buChar char="•"/>
              <a:tabLst/>
              <a:defRPr sz="2974"/>
            </a:lvl1pPr>
            <a:lvl2pPr marL="533276" marR="0" indent="-266638" algn="l" defTabSz="1046074" rtl="0" eaLnBrk="1" fontAlgn="base" latinLnBrk="0" hangingPunct="1">
              <a:lnSpc>
                <a:spcPct val="100000"/>
              </a:lnSpc>
              <a:spcBef>
                <a:spcPts val="0"/>
              </a:spcBef>
              <a:spcAft>
                <a:spcPct val="0"/>
              </a:spcAft>
              <a:buClr>
                <a:srgbClr val="0D1E3A"/>
              </a:buClr>
              <a:buSzPct val="100000"/>
              <a:buFont typeface="Times" pitchFamily="1" charset="0"/>
              <a:buChar char="•"/>
              <a:tabLst/>
              <a:defRPr sz="2517"/>
            </a:lvl2pPr>
            <a:lvl3pPr marL="799912" marR="0" indent="-266638" algn="l" defTabSz="1046074" rtl="0" eaLnBrk="1" fontAlgn="base" latinLnBrk="0" hangingPunct="1">
              <a:lnSpc>
                <a:spcPct val="100000"/>
              </a:lnSpc>
              <a:spcBef>
                <a:spcPts val="0"/>
              </a:spcBef>
              <a:spcAft>
                <a:spcPct val="0"/>
              </a:spcAft>
              <a:buClr>
                <a:srgbClr val="9EAABE"/>
              </a:buClr>
              <a:buSzTx/>
              <a:buFontTx/>
              <a:buChar char="•"/>
              <a:tabLst/>
              <a:defRPr sz="2517"/>
            </a:lvl3pPr>
            <a:lvl4pPr marL="1066550" marR="0" indent="-266638" algn="l" defTabSz="1046074" rtl="0" eaLnBrk="1" fontAlgn="base" latinLnBrk="0" hangingPunct="1">
              <a:lnSpc>
                <a:spcPct val="100000"/>
              </a:lnSpc>
              <a:spcBef>
                <a:spcPts val="0"/>
              </a:spcBef>
              <a:spcAft>
                <a:spcPct val="0"/>
              </a:spcAft>
              <a:buClr>
                <a:srgbClr val="755988"/>
              </a:buClr>
              <a:buSzTx/>
              <a:buFont typeface="Times" pitchFamily="1" charset="0"/>
              <a:buChar char="•"/>
              <a:tabLst/>
              <a:defRPr sz="1945"/>
            </a:lvl4pPr>
            <a:lvl5pPr marL="1333188" marR="0" indent="-266638" algn="l" defTabSz="1046074" rtl="0" eaLnBrk="1" fontAlgn="base" latinLnBrk="0" hangingPunct="1">
              <a:lnSpc>
                <a:spcPct val="100000"/>
              </a:lnSpc>
              <a:spcBef>
                <a:spcPts val="0"/>
              </a:spcBef>
              <a:spcAft>
                <a:spcPct val="0"/>
              </a:spcAft>
              <a:buClr>
                <a:srgbClr val="893A3C"/>
              </a:buClr>
              <a:buSzTx/>
              <a:buFont typeface="Times" pitchFamily="1" charset="0"/>
              <a:buChar char="•"/>
              <a:tabLst/>
              <a:defRPr sz="1716"/>
            </a:lvl5pPr>
          </a:lstStyle>
          <a:p>
            <a:pPr marL="267696" marR="0" lvl="0" indent="-267696" algn="l" defTabSz="1046074" rtl="0" eaLnBrk="1" fontAlgn="base" latinLnBrk="0" hangingPunct="1">
              <a:lnSpc>
                <a:spcPct val="100000"/>
              </a:lnSpc>
              <a:spcBef>
                <a:spcPts val="458"/>
              </a:spcBef>
              <a:spcAft>
                <a:spcPct val="0"/>
              </a:spcAft>
              <a:buClr>
                <a:srgbClr val="2C3E5C"/>
              </a:buClr>
              <a:buSzTx/>
              <a:buFont typeface="Calibri" panose="020F0502020204030204" pitchFamily="34" charset="0"/>
              <a:buChar char="•"/>
              <a:tabLst/>
              <a:defRPr/>
            </a:pPr>
            <a:r>
              <a:rPr kumimoji="0" lang="en-US" sz="2974" b="0" i="0" u="none" strike="noStrike" kern="0" cap="none" spc="0" normalizeH="0" baseline="0" noProof="0" dirty="0">
                <a:ln>
                  <a:noFill/>
                </a:ln>
                <a:solidFill>
                  <a:srgbClr val="0D1E3A"/>
                </a:solidFill>
                <a:effectLst/>
                <a:uLnTx/>
                <a:uFillTx/>
                <a:latin typeface="+mn-lt"/>
                <a:ea typeface="ＭＳ Ｐゴシック" charset="-128"/>
              </a:rPr>
              <a:t>Regular text</a:t>
            </a:r>
          </a:p>
          <a:p>
            <a:pPr marL="533276" marR="0" lvl="1" indent="-266638" algn="l" defTabSz="1046074" rtl="0" eaLnBrk="1" fontAlgn="base" latinLnBrk="0" hangingPunct="1">
              <a:lnSpc>
                <a:spcPct val="100000"/>
              </a:lnSpc>
              <a:spcBef>
                <a:spcPts val="0"/>
              </a:spcBef>
              <a:spcAft>
                <a:spcPct val="0"/>
              </a:spcAft>
              <a:buClr>
                <a:srgbClr val="0D1E3A"/>
              </a:buClr>
              <a:buSzPct val="100000"/>
              <a:buFont typeface="Times" pitchFamily="1" charset="0"/>
              <a:buChar char="•"/>
              <a:tabLst/>
              <a:defRPr/>
            </a:pPr>
            <a:r>
              <a:rPr kumimoji="0" lang="en-US" sz="2517" b="0" i="0" u="none" strike="noStrike" kern="0" cap="none" spc="0" normalizeH="0" baseline="0" noProof="0" dirty="0">
                <a:ln>
                  <a:noFill/>
                </a:ln>
                <a:solidFill>
                  <a:srgbClr val="0D1E3A"/>
                </a:solidFill>
                <a:effectLst/>
                <a:uLnTx/>
                <a:uFillTx/>
                <a:latin typeface="+mn-lt"/>
                <a:ea typeface="ＭＳ Ｐゴシック" charset="-128"/>
              </a:rPr>
              <a:t>sub category</a:t>
            </a:r>
          </a:p>
          <a:p>
            <a:pPr marL="799912" marR="0" lvl="2" indent="-266638" algn="l" defTabSz="1046074" rtl="0" eaLnBrk="1" fontAlgn="base" latinLnBrk="0" hangingPunct="1">
              <a:lnSpc>
                <a:spcPct val="100000"/>
              </a:lnSpc>
              <a:spcBef>
                <a:spcPts val="0"/>
              </a:spcBef>
              <a:spcAft>
                <a:spcPct val="0"/>
              </a:spcAft>
              <a:buClr>
                <a:srgbClr val="9EAABE"/>
              </a:buClr>
              <a:buSzTx/>
              <a:buFontTx/>
              <a:buChar char="•"/>
              <a:tabLst/>
              <a:defRPr/>
            </a:pPr>
            <a:r>
              <a:rPr kumimoji="0" lang="en-US" sz="2517" b="0" i="0" u="none" strike="noStrike" kern="0" cap="none" spc="0" normalizeH="0" baseline="0" noProof="0" dirty="0">
                <a:ln>
                  <a:noFill/>
                </a:ln>
                <a:solidFill>
                  <a:srgbClr val="0D1E3A"/>
                </a:solidFill>
                <a:effectLst/>
                <a:uLnTx/>
                <a:uFillTx/>
                <a:latin typeface="+mn-lt"/>
                <a:ea typeface="ＭＳ Ｐゴシック" charset="-128"/>
              </a:rPr>
              <a:t>third level</a:t>
            </a:r>
          </a:p>
          <a:p>
            <a:pPr marL="1066550" marR="0" lvl="3" indent="-266638" algn="l" defTabSz="1046074" rtl="0" eaLnBrk="1" fontAlgn="base" latinLnBrk="0" hangingPunct="1">
              <a:lnSpc>
                <a:spcPct val="100000"/>
              </a:lnSpc>
              <a:spcBef>
                <a:spcPts val="0"/>
              </a:spcBef>
              <a:spcAft>
                <a:spcPct val="0"/>
              </a:spcAft>
              <a:buClr>
                <a:srgbClr val="755988"/>
              </a:buClr>
              <a:buSzTx/>
              <a:buFont typeface="Times" pitchFamily="1" charset="0"/>
              <a:buChar char="•"/>
              <a:tabLst/>
              <a:defRPr/>
            </a:pPr>
            <a:r>
              <a:rPr kumimoji="0" lang="en-US" sz="1945" b="0" i="0" u="none" strike="noStrike" kern="0" cap="none" spc="0" normalizeH="0" baseline="0" noProof="0" dirty="0">
                <a:ln>
                  <a:noFill/>
                </a:ln>
                <a:solidFill>
                  <a:srgbClr val="0D1E3A"/>
                </a:solidFill>
                <a:effectLst/>
                <a:uLnTx/>
                <a:uFillTx/>
                <a:latin typeface="+mn-lt"/>
                <a:ea typeface="ＭＳ Ｐゴシック" charset="-128"/>
              </a:rPr>
              <a:t>forth level is probably too small</a:t>
            </a:r>
          </a:p>
          <a:p>
            <a:pPr marL="1333188" marR="0" lvl="4" indent="-266638" algn="l" defTabSz="1046074" rtl="0" eaLnBrk="1" fontAlgn="base" latinLnBrk="0" hangingPunct="1">
              <a:lnSpc>
                <a:spcPct val="100000"/>
              </a:lnSpc>
              <a:spcBef>
                <a:spcPts val="0"/>
              </a:spcBef>
              <a:spcAft>
                <a:spcPct val="0"/>
              </a:spcAft>
              <a:buClr>
                <a:srgbClr val="893A3C"/>
              </a:buClr>
              <a:buSzTx/>
              <a:buFont typeface="Times" pitchFamily="1" charset="0"/>
              <a:buChar char="•"/>
              <a:tabLst/>
              <a:defRPr/>
            </a:pPr>
            <a:r>
              <a:rPr kumimoji="0" lang="en-US" sz="1716" b="0" i="0" u="none" strike="noStrike" kern="0" cap="none" spc="0" normalizeH="0" baseline="0" noProof="0" dirty="0">
                <a:ln>
                  <a:noFill/>
                </a:ln>
                <a:solidFill>
                  <a:srgbClr val="0D1E3A"/>
                </a:solidFill>
                <a:effectLst/>
                <a:uLnTx/>
                <a:uFillTx/>
                <a:latin typeface="+mn-lt"/>
                <a:ea typeface="ＭＳ Ｐゴシック" charset="-128"/>
              </a:rPr>
              <a:t>forget about the fifth ;-)</a:t>
            </a:r>
            <a:endParaRPr lang="en-US" noProof="0" dirty="0"/>
          </a:p>
        </p:txBody>
      </p:sp>
      <p:sp>
        <p:nvSpPr>
          <p:cNvPr id="9" name="Slide Number Placeholder 6"/>
          <p:cNvSpPr>
            <a:spLocks noGrp="1"/>
          </p:cNvSpPr>
          <p:nvPr>
            <p:ph type="sldNum" sz="quarter" idx="4"/>
          </p:nvPr>
        </p:nvSpPr>
        <p:spPr>
          <a:xfrm>
            <a:off x="10769601" y="6553200"/>
            <a:ext cx="1320800" cy="228600"/>
          </a:xfrm>
          <a:prstGeom prst="rect">
            <a:avLst/>
          </a:prstGeom>
          <a:ln>
            <a:noFill/>
          </a:ln>
        </p:spPr>
        <p:txBody>
          <a:bodyPr vert="horz" lIns="79922" tIns="39960" rIns="79922" bIns="39960" rtlCol="0" anchor="ctr"/>
          <a:lstStyle>
            <a:lvl1pPr algn="r">
              <a:defRPr sz="915" cap="none" normalizeH="0">
                <a:solidFill>
                  <a:srgbClr val="214D91"/>
                </a:solidFill>
                <a:latin typeface="Arial"/>
              </a:defRPr>
            </a:lvl1pPr>
          </a:lstStyle>
          <a:p>
            <a:fld id="{6C10C4C6-7284-4C2B-B661-EA1A2009BC76}" type="slidenum">
              <a:rPr lang="en-US" smtClean="0"/>
              <a:pPr/>
              <a:t>‹#›</a:t>
            </a:fld>
            <a:endParaRPr lang="en-US"/>
          </a:p>
        </p:txBody>
      </p:sp>
    </p:spTree>
    <p:extLst>
      <p:ext uri="{BB962C8B-B14F-4D97-AF65-F5344CB8AC3E}">
        <p14:creationId xmlns:p14="http://schemas.microsoft.com/office/powerpoint/2010/main" val="2965503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irst_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272B766-2373-1042-B5F0-30F38A363606}"/>
              </a:ext>
            </a:extLst>
          </p:cNvPr>
          <p:cNvPicPr>
            <a:picLocks noChangeAspect="1"/>
          </p:cNvPicPr>
          <p:nvPr userDrawn="1"/>
        </p:nvPicPr>
        <p:blipFill>
          <a:blip r:embed="rId2"/>
          <a:stretch>
            <a:fillRect/>
          </a:stretch>
        </p:blipFill>
        <p:spPr>
          <a:xfrm>
            <a:off x="0" y="-58"/>
            <a:ext cx="12192000" cy="6858114"/>
          </a:xfrm>
          <a:prstGeom prst="rect">
            <a:avLst/>
          </a:prstGeom>
        </p:spPr>
      </p:pic>
      <p:sp>
        <p:nvSpPr>
          <p:cNvPr id="3090" name="Rectangle 18"/>
          <p:cNvSpPr>
            <a:spLocks noGrp="1" noChangeArrowheads="1"/>
          </p:cNvSpPr>
          <p:nvPr>
            <p:ph type="ctrTitle" hasCustomPrompt="1"/>
          </p:nvPr>
        </p:nvSpPr>
        <p:spPr>
          <a:xfrm>
            <a:off x="952328" y="710393"/>
            <a:ext cx="10285147" cy="1600157"/>
          </a:xfrm>
          <a:noFill/>
          <a:ln>
            <a:noFill/>
          </a:ln>
        </p:spPr>
        <p:style>
          <a:lnRef idx="2">
            <a:schemeClr val="accent3"/>
          </a:lnRef>
          <a:fillRef idx="1">
            <a:schemeClr val="lt1"/>
          </a:fillRef>
          <a:effectRef idx="0">
            <a:schemeClr val="accent3"/>
          </a:effectRef>
          <a:fontRef idx="none"/>
        </p:style>
        <p:txBody>
          <a:bodyPr/>
          <a:lstStyle>
            <a:lvl1pPr>
              <a:lnSpc>
                <a:spcPct val="100000"/>
              </a:lnSpc>
              <a:defRPr sz="3432" baseline="0">
                <a:solidFill>
                  <a:schemeClr val="tx2">
                    <a:lumMod val="25000"/>
                    <a:lumOff val="75000"/>
                  </a:schemeClr>
                </a:solidFill>
              </a:defRPr>
            </a:lvl1pPr>
          </a:lstStyle>
          <a:p>
            <a:r>
              <a:rPr lang="en-US" dirty="0"/>
              <a:t>Presentation Template for</a:t>
            </a:r>
            <a:br>
              <a:rPr lang="en-US" dirty="0"/>
            </a:br>
            <a:r>
              <a:rPr lang="en-US" dirty="0"/>
              <a:t>IDUG Db2 Data and Analytics Technical Summit</a:t>
            </a:r>
            <a:br>
              <a:rPr lang="en-US" dirty="0"/>
            </a:br>
            <a:r>
              <a:rPr lang="en-US" dirty="0"/>
              <a:t>Chennai, India 2019 (up to 3 lines of copy here)</a:t>
            </a:r>
          </a:p>
        </p:txBody>
      </p:sp>
      <p:sp>
        <p:nvSpPr>
          <p:cNvPr id="7" name="Textplatzhalter 6"/>
          <p:cNvSpPr>
            <a:spLocks noGrp="1"/>
          </p:cNvSpPr>
          <p:nvPr>
            <p:ph type="body" sz="quarter" idx="10" hasCustomPrompt="1"/>
          </p:nvPr>
        </p:nvSpPr>
        <p:spPr>
          <a:xfrm>
            <a:off x="952328" y="2724666"/>
            <a:ext cx="10285147" cy="457188"/>
          </a:xfrm>
        </p:spPr>
        <p:txBody>
          <a:bodyPr/>
          <a:lstStyle>
            <a:lvl1pPr marL="0" indent="0">
              <a:buFontTx/>
              <a:buNone/>
              <a:defRPr b="1">
                <a:solidFill>
                  <a:schemeClr val="bg1"/>
                </a:solidFill>
              </a:defRPr>
            </a:lvl1pPr>
            <a:lvl2pPr marL="457150" indent="0">
              <a:buFontTx/>
              <a:buNone/>
              <a:defRPr/>
            </a:lvl2pPr>
            <a:lvl3pPr marL="914300" indent="0">
              <a:buFontTx/>
              <a:buNone/>
              <a:defRPr/>
            </a:lvl3pPr>
            <a:lvl4pPr marL="1371450" indent="0">
              <a:buFontTx/>
              <a:buNone/>
              <a:defRPr/>
            </a:lvl4pPr>
            <a:lvl5pPr marL="1828600" indent="0">
              <a:buFontTx/>
              <a:buNone/>
              <a:defRPr/>
            </a:lvl5pPr>
          </a:lstStyle>
          <a:p>
            <a:pPr lvl="0"/>
            <a:r>
              <a:rPr lang="en-US" noProof="0" dirty="0"/>
              <a:t>Speaker</a:t>
            </a:r>
          </a:p>
        </p:txBody>
      </p:sp>
      <p:sp>
        <p:nvSpPr>
          <p:cNvPr id="9" name="Textplatzhalter 8"/>
          <p:cNvSpPr>
            <a:spLocks noGrp="1"/>
          </p:cNvSpPr>
          <p:nvPr>
            <p:ph type="body" sz="quarter" idx="11" hasCustomPrompt="1"/>
          </p:nvPr>
        </p:nvSpPr>
        <p:spPr>
          <a:xfrm>
            <a:off x="952448" y="3276512"/>
            <a:ext cx="10285147" cy="457188"/>
          </a:xfrm>
        </p:spPr>
        <p:txBody>
          <a:bodyPr/>
          <a:lstStyle>
            <a:lvl1pPr marL="0" indent="0">
              <a:buFontTx/>
              <a:buNone/>
              <a:defRPr i="1">
                <a:solidFill>
                  <a:schemeClr val="bg1"/>
                </a:solidFill>
              </a:defRPr>
            </a:lvl1pPr>
          </a:lstStyle>
          <a:p>
            <a:pPr lvl="0"/>
            <a:r>
              <a:rPr lang="en-US" noProof="0" dirty="0"/>
              <a:t>Company</a:t>
            </a:r>
          </a:p>
        </p:txBody>
      </p:sp>
      <p:sp>
        <p:nvSpPr>
          <p:cNvPr id="11" name="Textplatzhalter 10"/>
          <p:cNvSpPr>
            <a:spLocks noGrp="1"/>
          </p:cNvSpPr>
          <p:nvPr>
            <p:ph type="body" sz="quarter" idx="12" hasCustomPrompt="1"/>
          </p:nvPr>
        </p:nvSpPr>
        <p:spPr>
          <a:xfrm>
            <a:off x="2527634" y="3802314"/>
            <a:ext cx="3569419" cy="285742"/>
          </a:xfrm>
        </p:spPr>
        <p:txBody>
          <a:bodyPr lIns="0" tIns="0" bIns="0"/>
          <a:lstStyle>
            <a:lvl1pPr marL="0" indent="0" algn="l" eaLnBrk="1" hangingPunct="1">
              <a:buFontTx/>
              <a:buNone/>
              <a:defRPr sz="1716">
                <a:solidFill>
                  <a:schemeClr val="bg1"/>
                </a:solidFill>
              </a:defRPr>
            </a:lvl1pPr>
          </a:lstStyle>
          <a:p>
            <a:pPr algn="l" eaLnBrk="1" hangingPunct="1"/>
            <a:r>
              <a:rPr lang="en-US" sz="1830" dirty="0">
                <a:solidFill>
                  <a:schemeClr val="accent1">
                    <a:lumMod val="75000"/>
                  </a:schemeClr>
                </a:solidFill>
                <a:latin typeface="+mn-lt"/>
              </a:rPr>
              <a:t>&lt;Insert Session Code&gt;</a:t>
            </a:r>
          </a:p>
        </p:txBody>
      </p:sp>
      <p:sp>
        <p:nvSpPr>
          <p:cNvPr id="13" name="Textplatzhalter 12"/>
          <p:cNvSpPr>
            <a:spLocks noGrp="1"/>
          </p:cNvSpPr>
          <p:nvPr>
            <p:ph type="body" sz="quarter" idx="13" hasCustomPrompt="1"/>
          </p:nvPr>
        </p:nvSpPr>
        <p:spPr>
          <a:xfrm>
            <a:off x="952328" y="4194981"/>
            <a:ext cx="5143673" cy="304986"/>
          </a:xfrm>
        </p:spPr>
        <p:txBody>
          <a:bodyPr lIns="79911" tIns="0" bIns="0">
            <a:noAutofit/>
          </a:bodyPr>
          <a:lstStyle>
            <a:lvl1pPr marL="0" indent="0" algn="l" eaLnBrk="1" hangingPunct="1">
              <a:buFontTx/>
              <a:buNone/>
              <a:defRPr sz="1716" i="0">
                <a:solidFill>
                  <a:schemeClr val="bg1"/>
                </a:solidFill>
                <a:latin typeface="+mn-lt"/>
              </a:defRPr>
            </a:lvl1pPr>
          </a:lstStyle>
          <a:p>
            <a:pPr algn="l" eaLnBrk="1" hangingPunct="1"/>
            <a:r>
              <a:rPr lang="en-US" sz="1830" dirty="0">
                <a:solidFill>
                  <a:schemeClr val="accent1">
                    <a:lumMod val="75000"/>
                  </a:schemeClr>
                </a:solidFill>
                <a:latin typeface="+mn-lt"/>
              </a:rPr>
              <a:t>Date and Time of Presentation</a:t>
            </a:r>
            <a:endParaRPr lang="en-US" sz="1945" i="1" dirty="0">
              <a:solidFill>
                <a:schemeClr val="accent1">
                  <a:lumMod val="75000"/>
                </a:schemeClr>
              </a:solidFill>
              <a:latin typeface="+mn-lt"/>
            </a:endParaRPr>
          </a:p>
        </p:txBody>
      </p:sp>
      <p:sp>
        <p:nvSpPr>
          <p:cNvPr id="14" name="Textfeld 13"/>
          <p:cNvSpPr txBox="1"/>
          <p:nvPr userDrawn="1"/>
        </p:nvSpPr>
        <p:spPr>
          <a:xfrm>
            <a:off x="952329" y="3823969"/>
            <a:ext cx="1580007" cy="264087"/>
          </a:xfrm>
          <a:prstGeom prst="rect">
            <a:avLst/>
          </a:prstGeom>
          <a:noFill/>
        </p:spPr>
        <p:txBody>
          <a:bodyPr wrap="square" lIns="96756" tIns="0" rIns="96756" bIns="0" rtlCol="0">
            <a:spAutoFit/>
          </a:bodyPr>
          <a:lstStyle/>
          <a:p>
            <a:pPr algn="l"/>
            <a:r>
              <a:rPr lang="en-US" sz="1716" b="0" noProof="0" dirty="0">
                <a:solidFill>
                  <a:schemeClr val="bg1"/>
                </a:solidFill>
                <a:latin typeface="+mn-lt"/>
              </a:rPr>
              <a:t>Session code:</a:t>
            </a:r>
          </a:p>
        </p:txBody>
      </p:sp>
      <p:sp>
        <p:nvSpPr>
          <p:cNvPr id="16" name="Textplatzhalter 15"/>
          <p:cNvSpPr>
            <a:spLocks noGrp="1"/>
          </p:cNvSpPr>
          <p:nvPr>
            <p:ph type="body" sz="quarter" idx="14" hasCustomPrompt="1"/>
          </p:nvPr>
        </p:nvSpPr>
        <p:spPr>
          <a:xfrm flipH="1">
            <a:off x="6094902" y="4195175"/>
            <a:ext cx="5142574" cy="304792"/>
          </a:xfrm>
        </p:spPr>
        <p:txBody>
          <a:bodyPr tIns="0" bIns="0"/>
          <a:lstStyle>
            <a:lvl1pPr marL="0" indent="0" algn="r">
              <a:buFontTx/>
              <a:buNone/>
              <a:defRPr sz="1716">
                <a:solidFill>
                  <a:schemeClr val="bg1"/>
                </a:solidFill>
              </a:defRPr>
            </a:lvl1pPr>
          </a:lstStyle>
          <a:p>
            <a:pPr lvl="0"/>
            <a:r>
              <a:rPr lang="en-US" sz="1830" dirty="0">
                <a:solidFill>
                  <a:schemeClr val="accent1">
                    <a:lumMod val="75000"/>
                  </a:schemeClr>
                </a:solidFill>
                <a:latin typeface="+mn-lt"/>
              </a:rPr>
              <a:t>Platform: &lt;Insert Platform(s) here&gt;</a:t>
            </a:r>
            <a:endParaRPr lang="de-DE" dirty="0"/>
          </a:p>
        </p:txBody>
      </p:sp>
      <p:pic>
        <p:nvPicPr>
          <p:cNvPr id="10" name="Picture 9">
            <a:extLst>
              <a:ext uri="{FF2B5EF4-FFF2-40B4-BE49-F238E27FC236}">
                <a16:creationId xmlns:a16="http://schemas.microsoft.com/office/drawing/2014/main" id="{0F40EC72-F537-3945-8C16-405D0982E6F9}"/>
              </a:ext>
            </a:extLst>
          </p:cNvPr>
          <p:cNvPicPr>
            <a:picLocks noChangeAspect="1"/>
          </p:cNvPicPr>
          <p:nvPr userDrawn="1"/>
        </p:nvPicPr>
        <p:blipFill>
          <a:blip r:embed="rId3"/>
          <a:stretch>
            <a:fillRect/>
          </a:stretch>
        </p:blipFill>
        <p:spPr>
          <a:xfrm>
            <a:off x="10230528" y="0"/>
            <a:ext cx="1961472" cy="755542"/>
          </a:xfrm>
          <a:prstGeom prst="rect">
            <a:avLst/>
          </a:prstGeom>
        </p:spPr>
      </p:pic>
    </p:spTree>
    <p:extLst>
      <p:ext uri="{BB962C8B-B14F-4D97-AF65-F5344CB8AC3E}">
        <p14:creationId xmlns:p14="http://schemas.microsoft.com/office/powerpoint/2010/main" val="23185069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losing Logo Slide">
    <p:bg>
      <p:bgPr>
        <a:gradFill flip="none" rotWithShape="1">
          <a:gsLst>
            <a:gs pos="38000">
              <a:srgbClr val="0091DC">
                <a:alpha val="86000"/>
              </a:srgbClr>
            </a:gs>
            <a:gs pos="100000">
              <a:srgbClr val="0069C0"/>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41F2E0-84D6-45CA-B5A3-145A90C0AE9F}"/>
              </a:ext>
            </a:extLst>
          </p:cNvPr>
          <p:cNvSpPr/>
          <p:nvPr userDrawn="1"/>
        </p:nvSpPr>
        <p:spPr>
          <a:xfrm>
            <a:off x="0" y="0"/>
            <a:ext cx="12192000" cy="6858000"/>
          </a:xfrm>
          <a:prstGeom prst="rect">
            <a:avLst/>
          </a:prstGeom>
          <a:blipFill dpi="0" rotWithShape="1">
            <a:blip r:embed="rId2"/>
            <a:srcRect/>
            <a:stretch>
              <a:fillRect l="-28000" t="-89000" r="-34000" b="-85000"/>
            </a:stretch>
          </a:blipFill>
          <a:ln>
            <a:solidFill>
              <a:srgbClr val="0B83D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7D6C0AAD-E986-40E6-A6B9-665A8226ECD9}"/>
              </a:ext>
            </a:extLst>
          </p:cNvPr>
          <p:cNvSpPr/>
          <p:nvPr/>
        </p:nvSpPr>
        <p:spPr>
          <a:xfrm>
            <a:off x="5496747" y="3030947"/>
            <a:ext cx="23049" cy="507076"/>
          </a:xfrm>
          <a:custGeom>
            <a:avLst/>
            <a:gdLst>
              <a:gd name="connsiteX0" fmla="*/ 0 w 0"/>
              <a:gd name="connsiteY0" fmla="*/ 0 h 507076"/>
              <a:gd name="connsiteX1" fmla="*/ 10602 w 0"/>
              <a:gd name="connsiteY1" fmla="*/ 0 h 507076"/>
              <a:gd name="connsiteX2" fmla="*/ 10602 w 0"/>
              <a:gd name="connsiteY2" fmla="*/ 521367 h 507076"/>
              <a:gd name="connsiteX3" fmla="*/ 0 w 0"/>
              <a:gd name="connsiteY3" fmla="*/ 521367 h 507076"/>
            </a:gdLst>
            <a:ahLst/>
            <a:cxnLst>
              <a:cxn ang="0">
                <a:pos x="connsiteX0" y="connsiteY0"/>
              </a:cxn>
              <a:cxn ang="0">
                <a:pos x="connsiteX1" y="connsiteY1"/>
              </a:cxn>
              <a:cxn ang="0">
                <a:pos x="connsiteX2" y="connsiteY2"/>
              </a:cxn>
              <a:cxn ang="0">
                <a:pos x="connsiteX3" y="connsiteY3"/>
              </a:cxn>
            </a:cxnLst>
            <a:rect l="l" t="t" r="r" b="b"/>
            <a:pathLst>
              <a:path h="507076">
                <a:moveTo>
                  <a:pt x="0" y="0"/>
                </a:moveTo>
                <a:lnTo>
                  <a:pt x="10602" y="0"/>
                </a:lnTo>
                <a:lnTo>
                  <a:pt x="10602" y="521367"/>
                </a:lnTo>
                <a:lnTo>
                  <a:pt x="0" y="521367"/>
                </a:lnTo>
                <a:close/>
              </a:path>
            </a:pathLst>
          </a:custGeom>
          <a:solidFill>
            <a:srgbClr val="FFFFFF"/>
          </a:solidFill>
          <a:ln w="23028" cap="flat">
            <a:noFill/>
            <a:prstDash val="solid"/>
            <a:miter/>
          </a:ln>
        </p:spPr>
        <p:txBody>
          <a:bodyPr rtlCol="0" anchor="ctr"/>
          <a:lstStyle/>
          <a:p>
            <a:endParaRPr lang="en-US"/>
          </a:p>
        </p:txBody>
      </p:sp>
      <p:grpSp>
        <p:nvGrpSpPr>
          <p:cNvPr id="27" name="Group 26">
            <a:extLst>
              <a:ext uri="{FF2B5EF4-FFF2-40B4-BE49-F238E27FC236}">
                <a16:creationId xmlns:a16="http://schemas.microsoft.com/office/drawing/2014/main" id="{3B9BBAA9-CEB2-4D0E-AB47-51E5B3073C1E}"/>
              </a:ext>
            </a:extLst>
          </p:cNvPr>
          <p:cNvGrpSpPr/>
          <p:nvPr userDrawn="1"/>
        </p:nvGrpSpPr>
        <p:grpSpPr>
          <a:xfrm>
            <a:off x="5696581" y="3135589"/>
            <a:ext cx="3171763" cy="299636"/>
            <a:chOff x="5696581" y="3135589"/>
            <a:chExt cx="3171763" cy="299636"/>
          </a:xfrm>
        </p:grpSpPr>
        <p:sp>
          <p:nvSpPr>
            <p:cNvPr id="7" name="Freeform: Shape 6">
              <a:extLst>
                <a:ext uri="{FF2B5EF4-FFF2-40B4-BE49-F238E27FC236}">
                  <a16:creationId xmlns:a16="http://schemas.microsoft.com/office/drawing/2014/main" id="{5DF79AB6-CE45-47A5-BA93-390CAFBC7651}"/>
                </a:ext>
              </a:extLst>
            </p:cNvPr>
            <p:cNvSpPr/>
            <p:nvPr/>
          </p:nvSpPr>
          <p:spPr>
            <a:xfrm>
              <a:off x="5696581" y="3135589"/>
              <a:ext cx="207440" cy="276587"/>
            </a:xfrm>
            <a:custGeom>
              <a:avLst/>
              <a:gdLst>
                <a:gd name="connsiteX0" fmla="*/ 93579 w 207440"/>
                <a:gd name="connsiteY0" fmla="*/ 0 h 276587"/>
                <a:gd name="connsiteX1" fmla="*/ 197068 w 207440"/>
                <a:gd name="connsiteY1" fmla="*/ 79980 h 276587"/>
                <a:gd name="connsiteX2" fmla="*/ 140829 w 207440"/>
                <a:gd name="connsiteY2" fmla="*/ 153736 h 276587"/>
                <a:gd name="connsiteX3" fmla="*/ 140829 w 207440"/>
                <a:gd name="connsiteY3" fmla="*/ 154658 h 276587"/>
                <a:gd name="connsiteX4" fmla="*/ 185083 w 207440"/>
                <a:gd name="connsiteY4" fmla="*/ 210206 h 276587"/>
                <a:gd name="connsiteX5" fmla="*/ 215277 w 207440"/>
                <a:gd name="connsiteY5" fmla="*/ 295026 h 276587"/>
                <a:gd name="connsiteX6" fmla="*/ 173789 w 207440"/>
                <a:gd name="connsiteY6" fmla="*/ 295026 h 276587"/>
                <a:gd name="connsiteX7" fmla="*/ 146822 w 207440"/>
                <a:gd name="connsiteY7" fmla="*/ 217121 h 276587"/>
                <a:gd name="connsiteX8" fmla="*/ 89660 w 207440"/>
                <a:gd name="connsiteY8" fmla="*/ 170562 h 276587"/>
                <a:gd name="connsiteX9" fmla="*/ 38031 w 207440"/>
                <a:gd name="connsiteY9" fmla="*/ 170562 h 276587"/>
                <a:gd name="connsiteX10" fmla="*/ 38031 w 207440"/>
                <a:gd name="connsiteY10" fmla="*/ 294796 h 276587"/>
                <a:gd name="connsiteX11" fmla="*/ 0 w 207440"/>
                <a:gd name="connsiteY11" fmla="*/ 294796 h 276587"/>
                <a:gd name="connsiteX12" fmla="*/ 0 w 207440"/>
                <a:gd name="connsiteY12" fmla="*/ 0 h 276587"/>
                <a:gd name="connsiteX13" fmla="*/ 93579 w 207440"/>
                <a:gd name="connsiteY13" fmla="*/ 0 h 276587"/>
                <a:gd name="connsiteX14" fmla="*/ 38031 w 207440"/>
                <a:gd name="connsiteY14" fmla="*/ 138294 h 276587"/>
                <a:gd name="connsiteX15" fmla="*/ 93118 w 207440"/>
                <a:gd name="connsiteY15" fmla="*/ 138294 h 276587"/>
                <a:gd name="connsiteX16" fmla="*/ 158116 w 207440"/>
                <a:gd name="connsiteY16" fmla="*/ 82746 h 276587"/>
                <a:gd name="connsiteX17" fmla="*/ 90582 w 207440"/>
                <a:gd name="connsiteY17" fmla="*/ 32729 h 276587"/>
                <a:gd name="connsiteX18" fmla="*/ 38031 w 207440"/>
                <a:gd name="connsiteY18" fmla="*/ 32729 h 276587"/>
                <a:gd name="connsiteX19" fmla="*/ 38031 w 207440"/>
                <a:gd name="connsiteY19" fmla="*/ 138294 h 276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7440" h="276587">
                  <a:moveTo>
                    <a:pt x="93579" y="0"/>
                  </a:moveTo>
                  <a:cubicBezTo>
                    <a:pt x="164800" y="0"/>
                    <a:pt x="197068" y="29733"/>
                    <a:pt x="197068" y="79980"/>
                  </a:cubicBezTo>
                  <a:cubicBezTo>
                    <a:pt x="197068" y="117550"/>
                    <a:pt x="174711" y="145900"/>
                    <a:pt x="140829" y="153736"/>
                  </a:cubicBezTo>
                  <a:lnTo>
                    <a:pt x="140829" y="154658"/>
                  </a:lnTo>
                  <a:cubicBezTo>
                    <a:pt x="162264" y="161342"/>
                    <a:pt x="171945" y="173789"/>
                    <a:pt x="185083" y="210206"/>
                  </a:cubicBezTo>
                  <a:lnTo>
                    <a:pt x="215277" y="295026"/>
                  </a:lnTo>
                  <a:lnTo>
                    <a:pt x="173789" y="295026"/>
                  </a:lnTo>
                  <a:lnTo>
                    <a:pt x="146822" y="217121"/>
                  </a:lnTo>
                  <a:cubicBezTo>
                    <a:pt x="134836" y="181626"/>
                    <a:pt x="121237" y="170562"/>
                    <a:pt x="89660" y="170562"/>
                  </a:cubicBezTo>
                  <a:lnTo>
                    <a:pt x="38031" y="170562"/>
                  </a:lnTo>
                  <a:lnTo>
                    <a:pt x="38031" y="294796"/>
                  </a:lnTo>
                  <a:lnTo>
                    <a:pt x="0" y="294796"/>
                  </a:lnTo>
                  <a:lnTo>
                    <a:pt x="0" y="0"/>
                  </a:lnTo>
                  <a:lnTo>
                    <a:pt x="93579" y="0"/>
                  </a:lnTo>
                  <a:close/>
                  <a:moveTo>
                    <a:pt x="38031" y="138294"/>
                  </a:moveTo>
                  <a:lnTo>
                    <a:pt x="93118" y="138294"/>
                  </a:lnTo>
                  <a:cubicBezTo>
                    <a:pt x="138985" y="138294"/>
                    <a:pt x="158116" y="114784"/>
                    <a:pt x="158116" y="82746"/>
                  </a:cubicBezTo>
                  <a:cubicBezTo>
                    <a:pt x="158116" y="48403"/>
                    <a:pt x="133684" y="32729"/>
                    <a:pt x="90582" y="32729"/>
                  </a:cubicBezTo>
                  <a:lnTo>
                    <a:pt x="38031" y="32729"/>
                  </a:lnTo>
                  <a:lnTo>
                    <a:pt x="38031" y="138294"/>
                  </a:lnTo>
                  <a:close/>
                </a:path>
              </a:pathLst>
            </a:custGeom>
            <a:solidFill>
              <a:srgbClr val="FFFFFF"/>
            </a:solidFill>
            <a:ln w="23028"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6FEB1CD9-8FD2-4FEE-B749-EFCEF5EFAC11}"/>
                </a:ext>
              </a:extLst>
            </p:cNvPr>
            <p:cNvSpPr/>
            <p:nvPr/>
          </p:nvSpPr>
          <p:spPr>
            <a:xfrm>
              <a:off x="5939977" y="3219948"/>
              <a:ext cx="161342" cy="207440"/>
            </a:xfrm>
            <a:custGeom>
              <a:avLst/>
              <a:gdLst>
                <a:gd name="connsiteX0" fmla="*/ 0 w 161342"/>
                <a:gd name="connsiteY0" fmla="*/ 128383 h 207440"/>
                <a:gd name="connsiteX1" fmla="*/ 0 w 161342"/>
                <a:gd name="connsiteY1" fmla="*/ 0 h 207440"/>
                <a:gd name="connsiteX2" fmla="*/ 36417 w 161342"/>
                <a:gd name="connsiteY2" fmla="*/ 0 h 207440"/>
                <a:gd name="connsiteX3" fmla="*/ 36417 w 161342"/>
                <a:gd name="connsiteY3" fmla="*/ 125386 h 207440"/>
                <a:gd name="connsiteX4" fmla="*/ 84820 w 161342"/>
                <a:gd name="connsiteY4" fmla="*/ 185083 h 207440"/>
                <a:gd name="connsiteX5" fmla="*/ 139446 w 161342"/>
                <a:gd name="connsiteY5" fmla="*/ 120546 h 207440"/>
                <a:gd name="connsiteX6" fmla="*/ 139446 w 161342"/>
                <a:gd name="connsiteY6" fmla="*/ 0 h 207440"/>
                <a:gd name="connsiteX7" fmla="*/ 175863 w 161342"/>
                <a:gd name="connsiteY7" fmla="*/ 0 h 207440"/>
                <a:gd name="connsiteX8" fmla="*/ 175863 w 161342"/>
                <a:gd name="connsiteY8" fmla="*/ 210206 h 207440"/>
                <a:gd name="connsiteX9" fmla="*/ 140598 w 161342"/>
                <a:gd name="connsiteY9" fmla="*/ 210206 h 207440"/>
                <a:gd name="connsiteX10" fmla="*/ 140598 w 161342"/>
                <a:gd name="connsiteY10" fmla="*/ 182547 h 207440"/>
                <a:gd name="connsiteX11" fmla="*/ 139676 w 161342"/>
                <a:gd name="connsiteY11" fmla="*/ 182547 h 207440"/>
                <a:gd name="connsiteX12" fmla="*/ 75600 w 161342"/>
                <a:gd name="connsiteY12" fmla="*/ 214816 h 207440"/>
                <a:gd name="connsiteX13" fmla="*/ 0 w 161342"/>
                <a:gd name="connsiteY13" fmla="*/ 128383 h 20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1342" h="207440">
                  <a:moveTo>
                    <a:pt x="0" y="128383"/>
                  </a:moveTo>
                  <a:lnTo>
                    <a:pt x="0" y="0"/>
                  </a:lnTo>
                  <a:lnTo>
                    <a:pt x="36417" y="0"/>
                  </a:lnTo>
                  <a:lnTo>
                    <a:pt x="36417" y="125386"/>
                  </a:lnTo>
                  <a:cubicBezTo>
                    <a:pt x="36417" y="169179"/>
                    <a:pt x="54626" y="185083"/>
                    <a:pt x="84820" y="185083"/>
                  </a:cubicBezTo>
                  <a:cubicBezTo>
                    <a:pt x="114323" y="185083"/>
                    <a:pt x="139446" y="162725"/>
                    <a:pt x="139446" y="120546"/>
                  </a:cubicBezTo>
                  <a:lnTo>
                    <a:pt x="139446" y="0"/>
                  </a:lnTo>
                  <a:lnTo>
                    <a:pt x="175863" y="0"/>
                  </a:lnTo>
                  <a:lnTo>
                    <a:pt x="175863" y="210206"/>
                  </a:lnTo>
                  <a:lnTo>
                    <a:pt x="140598" y="210206"/>
                  </a:lnTo>
                  <a:lnTo>
                    <a:pt x="140598" y="182547"/>
                  </a:lnTo>
                  <a:lnTo>
                    <a:pt x="139676" y="182547"/>
                  </a:lnTo>
                  <a:cubicBezTo>
                    <a:pt x="126769" y="201909"/>
                    <a:pt x="103720" y="214816"/>
                    <a:pt x="75600" y="214816"/>
                  </a:cubicBezTo>
                  <a:cubicBezTo>
                    <a:pt x="27659" y="214816"/>
                    <a:pt x="0" y="186005"/>
                    <a:pt x="0" y="128383"/>
                  </a:cubicBezTo>
                  <a:close/>
                </a:path>
              </a:pathLst>
            </a:custGeom>
            <a:solidFill>
              <a:srgbClr val="FFFFFF"/>
            </a:solidFill>
            <a:ln w="23028"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B3B13FBC-F700-4644-8348-58CD32AAB390}"/>
                </a:ext>
              </a:extLst>
            </p:cNvPr>
            <p:cNvSpPr/>
            <p:nvPr/>
          </p:nvSpPr>
          <p:spPr>
            <a:xfrm>
              <a:off x="6180378" y="3215569"/>
              <a:ext cx="161342" cy="207440"/>
            </a:xfrm>
            <a:custGeom>
              <a:avLst/>
              <a:gdLst>
                <a:gd name="connsiteX0" fmla="*/ 175863 w 161342"/>
                <a:gd name="connsiteY0" fmla="*/ 86433 h 207440"/>
                <a:gd name="connsiteX1" fmla="*/ 175863 w 161342"/>
                <a:gd name="connsiteY1" fmla="*/ 214816 h 207440"/>
                <a:gd name="connsiteX2" fmla="*/ 139446 w 161342"/>
                <a:gd name="connsiteY2" fmla="*/ 214816 h 207440"/>
                <a:gd name="connsiteX3" fmla="*/ 139446 w 161342"/>
                <a:gd name="connsiteY3" fmla="*/ 89430 h 207440"/>
                <a:gd name="connsiteX4" fmla="*/ 91043 w 161342"/>
                <a:gd name="connsiteY4" fmla="*/ 29733 h 207440"/>
                <a:gd name="connsiteX5" fmla="*/ 36417 w 161342"/>
                <a:gd name="connsiteY5" fmla="*/ 94270 h 207440"/>
                <a:gd name="connsiteX6" fmla="*/ 36417 w 161342"/>
                <a:gd name="connsiteY6" fmla="*/ 214816 h 207440"/>
                <a:gd name="connsiteX7" fmla="*/ 0 w 161342"/>
                <a:gd name="connsiteY7" fmla="*/ 214816 h 207440"/>
                <a:gd name="connsiteX8" fmla="*/ 0 w 161342"/>
                <a:gd name="connsiteY8" fmla="*/ 4610 h 207440"/>
                <a:gd name="connsiteX9" fmla="*/ 35265 w 161342"/>
                <a:gd name="connsiteY9" fmla="*/ 4610 h 207440"/>
                <a:gd name="connsiteX10" fmla="*/ 35265 w 161342"/>
                <a:gd name="connsiteY10" fmla="*/ 32268 h 207440"/>
                <a:gd name="connsiteX11" fmla="*/ 36187 w 161342"/>
                <a:gd name="connsiteY11" fmla="*/ 32268 h 207440"/>
                <a:gd name="connsiteX12" fmla="*/ 100033 w 161342"/>
                <a:gd name="connsiteY12" fmla="*/ 0 h 207440"/>
                <a:gd name="connsiteX13" fmla="*/ 175863 w 161342"/>
                <a:gd name="connsiteY13" fmla="*/ 86433 h 20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1342" h="207440">
                  <a:moveTo>
                    <a:pt x="175863" y="86433"/>
                  </a:moveTo>
                  <a:lnTo>
                    <a:pt x="175863" y="214816"/>
                  </a:lnTo>
                  <a:lnTo>
                    <a:pt x="139446" y="214816"/>
                  </a:lnTo>
                  <a:lnTo>
                    <a:pt x="139446" y="89430"/>
                  </a:lnTo>
                  <a:cubicBezTo>
                    <a:pt x="139446" y="45637"/>
                    <a:pt x="121238" y="29733"/>
                    <a:pt x="91043" y="29733"/>
                  </a:cubicBezTo>
                  <a:cubicBezTo>
                    <a:pt x="61310" y="29733"/>
                    <a:pt x="36417" y="52091"/>
                    <a:pt x="36417" y="94270"/>
                  </a:cubicBezTo>
                  <a:lnTo>
                    <a:pt x="36417" y="214816"/>
                  </a:lnTo>
                  <a:lnTo>
                    <a:pt x="0" y="214816"/>
                  </a:lnTo>
                  <a:lnTo>
                    <a:pt x="0" y="4610"/>
                  </a:lnTo>
                  <a:lnTo>
                    <a:pt x="35265" y="4610"/>
                  </a:lnTo>
                  <a:lnTo>
                    <a:pt x="35265" y="32268"/>
                  </a:lnTo>
                  <a:lnTo>
                    <a:pt x="36187" y="32268"/>
                  </a:lnTo>
                  <a:cubicBezTo>
                    <a:pt x="49094" y="12907"/>
                    <a:pt x="71682" y="0"/>
                    <a:pt x="100033" y="0"/>
                  </a:cubicBezTo>
                  <a:cubicBezTo>
                    <a:pt x="147744" y="0"/>
                    <a:pt x="175863" y="28811"/>
                    <a:pt x="175863" y="86433"/>
                  </a:cubicBezTo>
                  <a:close/>
                </a:path>
              </a:pathLst>
            </a:custGeom>
            <a:solidFill>
              <a:srgbClr val="FFFFFF"/>
            </a:solidFill>
            <a:ln w="23028"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226703EF-1DCD-4171-922A-231D34482799}"/>
                </a:ext>
              </a:extLst>
            </p:cNvPr>
            <p:cNvSpPr/>
            <p:nvPr/>
          </p:nvSpPr>
          <p:spPr>
            <a:xfrm>
              <a:off x="6495687" y="3213956"/>
              <a:ext cx="161342" cy="207440"/>
            </a:xfrm>
            <a:custGeom>
              <a:avLst/>
              <a:gdLst>
                <a:gd name="connsiteX0" fmla="*/ 176094 w 161342"/>
                <a:gd name="connsiteY0" fmla="*/ 81824 h 207440"/>
                <a:gd name="connsiteX1" fmla="*/ 176094 w 161342"/>
                <a:gd name="connsiteY1" fmla="*/ 162495 h 207440"/>
                <a:gd name="connsiteX2" fmla="*/ 181165 w 161342"/>
                <a:gd name="connsiteY2" fmla="*/ 216199 h 207440"/>
                <a:gd name="connsiteX3" fmla="*/ 147974 w 161342"/>
                <a:gd name="connsiteY3" fmla="*/ 216199 h 207440"/>
                <a:gd name="connsiteX4" fmla="*/ 144978 w 161342"/>
                <a:gd name="connsiteY4" fmla="*/ 185544 h 207440"/>
                <a:gd name="connsiteX5" fmla="*/ 144056 w 161342"/>
                <a:gd name="connsiteY5" fmla="*/ 185544 h 207440"/>
                <a:gd name="connsiteX6" fmla="*/ 71221 w 161342"/>
                <a:gd name="connsiteY6" fmla="*/ 220809 h 207440"/>
                <a:gd name="connsiteX7" fmla="*/ 0 w 161342"/>
                <a:gd name="connsiteY7" fmla="*/ 159038 h 207440"/>
                <a:gd name="connsiteX8" fmla="*/ 79980 w 161342"/>
                <a:gd name="connsiteY8" fmla="*/ 92887 h 207440"/>
                <a:gd name="connsiteX9" fmla="*/ 140829 w 161342"/>
                <a:gd name="connsiteY9" fmla="*/ 85742 h 207440"/>
                <a:gd name="connsiteX10" fmla="*/ 140829 w 161342"/>
                <a:gd name="connsiteY10" fmla="*/ 77444 h 207440"/>
                <a:gd name="connsiteX11" fmla="*/ 93118 w 161342"/>
                <a:gd name="connsiteY11" fmla="*/ 28120 h 207440"/>
                <a:gd name="connsiteX12" fmla="*/ 45176 w 161342"/>
                <a:gd name="connsiteY12" fmla="*/ 69838 h 207440"/>
                <a:gd name="connsiteX13" fmla="*/ 8758 w 161342"/>
                <a:gd name="connsiteY13" fmla="*/ 69838 h 207440"/>
                <a:gd name="connsiteX14" fmla="*/ 93118 w 161342"/>
                <a:gd name="connsiteY14" fmla="*/ 0 h 207440"/>
                <a:gd name="connsiteX15" fmla="*/ 176094 w 161342"/>
                <a:gd name="connsiteY15" fmla="*/ 81824 h 207440"/>
                <a:gd name="connsiteX16" fmla="*/ 140829 w 161342"/>
                <a:gd name="connsiteY16" fmla="*/ 113631 h 207440"/>
                <a:gd name="connsiteX17" fmla="*/ 85742 w 161342"/>
                <a:gd name="connsiteY17" fmla="*/ 120315 h 207440"/>
                <a:gd name="connsiteX18" fmla="*/ 37339 w 161342"/>
                <a:gd name="connsiteY18" fmla="*/ 156733 h 207440"/>
                <a:gd name="connsiteX19" fmla="*/ 80441 w 161342"/>
                <a:gd name="connsiteY19" fmla="*/ 192689 h 207440"/>
                <a:gd name="connsiteX20" fmla="*/ 124003 w 161342"/>
                <a:gd name="connsiteY20" fmla="*/ 176094 h 207440"/>
                <a:gd name="connsiteX21" fmla="*/ 141059 w 161342"/>
                <a:gd name="connsiteY21" fmla="*/ 126539 h 207440"/>
                <a:gd name="connsiteX22" fmla="*/ 141059 w 161342"/>
                <a:gd name="connsiteY22" fmla="*/ 113631 h 20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1342" h="207440">
                  <a:moveTo>
                    <a:pt x="176094" y="81824"/>
                  </a:moveTo>
                  <a:lnTo>
                    <a:pt x="176094" y="162495"/>
                  </a:lnTo>
                  <a:cubicBezTo>
                    <a:pt x="176094" y="185774"/>
                    <a:pt x="178168" y="203522"/>
                    <a:pt x="181165" y="216199"/>
                  </a:cubicBezTo>
                  <a:lnTo>
                    <a:pt x="147974" y="216199"/>
                  </a:lnTo>
                  <a:cubicBezTo>
                    <a:pt x="145900" y="206749"/>
                    <a:pt x="144978" y="194994"/>
                    <a:pt x="144978" y="185544"/>
                  </a:cubicBezTo>
                  <a:lnTo>
                    <a:pt x="144056" y="185544"/>
                  </a:lnTo>
                  <a:cubicBezTo>
                    <a:pt x="129535" y="207901"/>
                    <a:pt x="105103" y="220809"/>
                    <a:pt x="71221" y="220809"/>
                  </a:cubicBezTo>
                  <a:cubicBezTo>
                    <a:pt x="27428" y="220809"/>
                    <a:pt x="0" y="194763"/>
                    <a:pt x="0" y="159038"/>
                  </a:cubicBezTo>
                  <a:cubicBezTo>
                    <a:pt x="0" y="124234"/>
                    <a:pt x="19361" y="102337"/>
                    <a:pt x="79980" y="92887"/>
                  </a:cubicBezTo>
                  <a:cubicBezTo>
                    <a:pt x="98649" y="89891"/>
                    <a:pt x="124234" y="87125"/>
                    <a:pt x="140829" y="85742"/>
                  </a:cubicBezTo>
                  <a:lnTo>
                    <a:pt x="140829" y="77444"/>
                  </a:lnTo>
                  <a:cubicBezTo>
                    <a:pt x="140829" y="42641"/>
                    <a:pt x="121468" y="28120"/>
                    <a:pt x="93118" y="28120"/>
                  </a:cubicBezTo>
                  <a:cubicBezTo>
                    <a:pt x="62462" y="28120"/>
                    <a:pt x="46328" y="45176"/>
                    <a:pt x="45176" y="69838"/>
                  </a:cubicBezTo>
                  <a:lnTo>
                    <a:pt x="8758" y="69838"/>
                  </a:lnTo>
                  <a:cubicBezTo>
                    <a:pt x="10833" y="30194"/>
                    <a:pt x="39875" y="0"/>
                    <a:pt x="93118" y="0"/>
                  </a:cubicBezTo>
                  <a:cubicBezTo>
                    <a:pt x="144747" y="230"/>
                    <a:pt x="176094" y="26276"/>
                    <a:pt x="176094" y="81824"/>
                  </a:cubicBezTo>
                  <a:close/>
                  <a:moveTo>
                    <a:pt x="140829" y="113631"/>
                  </a:moveTo>
                  <a:cubicBezTo>
                    <a:pt x="124695" y="114784"/>
                    <a:pt x="101876" y="117319"/>
                    <a:pt x="85742" y="120315"/>
                  </a:cubicBezTo>
                  <a:cubicBezTo>
                    <a:pt x="49786" y="125617"/>
                    <a:pt x="37339" y="135989"/>
                    <a:pt x="37339" y="156733"/>
                  </a:cubicBezTo>
                  <a:cubicBezTo>
                    <a:pt x="37339" y="178168"/>
                    <a:pt x="53013" y="192689"/>
                    <a:pt x="80441" y="192689"/>
                  </a:cubicBezTo>
                  <a:cubicBezTo>
                    <a:pt x="97497" y="192689"/>
                    <a:pt x="113631" y="186927"/>
                    <a:pt x="124003" y="176094"/>
                  </a:cubicBezTo>
                  <a:cubicBezTo>
                    <a:pt x="136911" y="162956"/>
                    <a:pt x="141059" y="151201"/>
                    <a:pt x="141059" y="126539"/>
                  </a:cubicBezTo>
                  <a:lnTo>
                    <a:pt x="141059" y="113631"/>
                  </a:lnTo>
                  <a:close/>
                </a:path>
              </a:pathLst>
            </a:custGeom>
            <a:solidFill>
              <a:srgbClr val="FFFFFF"/>
            </a:solidFill>
            <a:ln w="23028"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8C1E53EB-5844-437E-BFFC-937133A2911F}"/>
                </a:ext>
              </a:extLst>
            </p:cNvPr>
            <p:cNvSpPr/>
            <p:nvPr/>
          </p:nvSpPr>
          <p:spPr>
            <a:xfrm>
              <a:off x="6734013" y="3215569"/>
              <a:ext cx="161342" cy="207440"/>
            </a:xfrm>
            <a:custGeom>
              <a:avLst/>
              <a:gdLst>
                <a:gd name="connsiteX0" fmla="*/ 175863 w 161342"/>
                <a:gd name="connsiteY0" fmla="*/ 86433 h 207440"/>
                <a:gd name="connsiteX1" fmla="*/ 175863 w 161342"/>
                <a:gd name="connsiteY1" fmla="*/ 214816 h 207440"/>
                <a:gd name="connsiteX2" fmla="*/ 139446 w 161342"/>
                <a:gd name="connsiteY2" fmla="*/ 214816 h 207440"/>
                <a:gd name="connsiteX3" fmla="*/ 139446 w 161342"/>
                <a:gd name="connsiteY3" fmla="*/ 89430 h 207440"/>
                <a:gd name="connsiteX4" fmla="*/ 91043 w 161342"/>
                <a:gd name="connsiteY4" fmla="*/ 29733 h 207440"/>
                <a:gd name="connsiteX5" fmla="*/ 36417 w 161342"/>
                <a:gd name="connsiteY5" fmla="*/ 94270 h 207440"/>
                <a:gd name="connsiteX6" fmla="*/ 36417 w 161342"/>
                <a:gd name="connsiteY6" fmla="*/ 214816 h 207440"/>
                <a:gd name="connsiteX7" fmla="*/ 0 w 161342"/>
                <a:gd name="connsiteY7" fmla="*/ 214816 h 207440"/>
                <a:gd name="connsiteX8" fmla="*/ 0 w 161342"/>
                <a:gd name="connsiteY8" fmla="*/ 4610 h 207440"/>
                <a:gd name="connsiteX9" fmla="*/ 35265 w 161342"/>
                <a:gd name="connsiteY9" fmla="*/ 4610 h 207440"/>
                <a:gd name="connsiteX10" fmla="*/ 35265 w 161342"/>
                <a:gd name="connsiteY10" fmla="*/ 32268 h 207440"/>
                <a:gd name="connsiteX11" fmla="*/ 36187 w 161342"/>
                <a:gd name="connsiteY11" fmla="*/ 32268 h 207440"/>
                <a:gd name="connsiteX12" fmla="*/ 100032 w 161342"/>
                <a:gd name="connsiteY12" fmla="*/ 0 h 207440"/>
                <a:gd name="connsiteX13" fmla="*/ 175863 w 161342"/>
                <a:gd name="connsiteY13" fmla="*/ 86433 h 20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1342" h="207440">
                  <a:moveTo>
                    <a:pt x="175863" y="86433"/>
                  </a:moveTo>
                  <a:lnTo>
                    <a:pt x="175863" y="214816"/>
                  </a:lnTo>
                  <a:lnTo>
                    <a:pt x="139446" y="214816"/>
                  </a:lnTo>
                  <a:lnTo>
                    <a:pt x="139446" y="89430"/>
                  </a:lnTo>
                  <a:cubicBezTo>
                    <a:pt x="139446" y="45637"/>
                    <a:pt x="121237" y="29733"/>
                    <a:pt x="91043" y="29733"/>
                  </a:cubicBezTo>
                  <a:cubicBezTo>
                    <a:pt x="61310" y="29733"/>
                    <a:pt x="36417" y="52091"/>
                    <a:pt x="36417" y="94270"/>
                  </a:cubicBezTo>
                  <a:lnTo>
                    <a:pt x="36417" y="214816"/>
                  </a:lnTo>
                  <a:lnTo>
                    <a:pt x="0" y="214816"/>
                  </a:lnTo>
                  <a:lnTo>
                    <a:pt x="0" y="4610"/>
                  </a:lnTo>
                  <a:lnTo>
                    <a:pt x="35265" y="4610"/>
                  </a:lnTo>
                  <a:lnTo>
                    <a:pt x="35265" y="32268"/>
                  </a:lnTo>
                  <a:lnTo>
                    <a:pt x="36187" y="32268"/>
                  </a:lnTo>
                  <a:cubicBezTo>
                    <a:pt x="49094" y="12907"/>
                    <a:pt x="71682" y="0"/>
                    <a:pt x="100032" y="0"/>
                  </a:cubicBezTo>
                  <a:cubicBezTo>
                    <a:pt x="147744" y="0"/>
                    <a:pt x="175863" y="28811"/>
                    <a:pt x="175863" y="86433"/>
                  </a:cubicBezTo>
                  <a:close/>
                </a:path>
              </a:pathLst>
            </a:custGeom>
            <a:solidFill>
              <a:srgbClr val="FFFFFF"/>
            </a:solidFill>
            <a:ln w="23028"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0E9700D1-6EFF-49BF-817A-E5FC184884BF}"/>
                </a:ext>
              </a:extLst>
            </p:cNvPr>
            <p:cNvSpPr/>
            <p:nvPr/>
          </p:nvSpPr>
          <p:spPr>
            <a:xfrm>
              <a:off x="6956896" y="3135589"/>
              <a:ext cx="184391" cy="299636"/>
            </a:xfrm>
            <a:custGeom>
              <a:avLst/>
              <a:gdLst>
                <a:gd name="connsiteX0" fmla="*/ 153736 w 184391"/>
                <a:gd name="connsiteY0" fmla="*/ 294796 h 299636"/>
                <a:gd name="connsiteX1" fmla="*/ 153736 w 184391"/>
                <a:gd name="connsiteY1" fmla="*/ 264141 h 299636"/>
                <a:gd name="connsiteX2" fmla="*/ 152814 w 184391"/>
                <a:gd name="connsiteY2" fmla="*/ 264141 h 299636"/>
                <a:gd name="connsiteX3" fmla="*/ 88277 w 184391"/>
                <a:gd name="connsiteY3" fmla="*/ 299636 h 299636"/>
                <a:gd name="connsiteX4" fmla="*/ 0 w 184391"/>
                <a:gd name="connsiteY4" fmla="*/ 189001 h 299636"/>
                <a:gd name="connsiteX5" fmla="*/ 87816 w 184391"/>
                <a:gd name="connsiteY5" fmla="*/ 78827 h 299636"/>
                <a:gd name="connsiteX6" fmla="*/ 151892 w 184391"/>
                <a:gd name="connsiteY6" fmla="*/ 113170 h 299636"/>
                <a:gd name="connsiteX7" fmla="*/ 152814 w 184391"/>
                <a:gd name="connsiteY7" fmla="*/ 113170 h 299636"/>
                <a:gd name="connsiteX8" fmla="*/ 152814 w 184391"/>
                <a:gd name="connsiteY8" fmla="*/ 0 h 299636"/>
                <a:gd name="connsiteX9" fmla="*/ 189232 w 184391"/>
                <a:gd name="connsiteY9" fmla="*/ 0 h 299636"/>
                <a:gd name="connsiteX10" fmla="*/ 189232 w 184391"/>
                <a:gd name="connsiteY10" fmla="*/ 294796 h 299636"/>
                <a:gd name="connsiteX11" fmla="*/ 153736 w 184391"/>
                <a:gd name="connsiteY11" fmla="*/ 294796 h 299636"/>
                <a:gd name="connsiteX12" fmla="*/ 38261 w 184391"/>
                <a:gd name="connsiteY12" fmla="*/ 189232 h 299636"/>
                <a:gd name="connsiteX13" fmla="*/ 97497 w 184391"/>
                <a:gd name="connsiteY13" fmla="*/ 270364 h 299636"/>
                <a:gd name="connsiteX14" fmla="*/ 155119 w 184391"/>
                <a:gd name="connsiteY14" fmla="*/ 189232 h 299636"/>
                <a:gd name="connsiteX15" fmla="*/ 97497 w 184391"/>
                <a:gd name="connsiteY15" fmla="*/ 108560 h 299636"/>
                <a:gd name="connsiteX16" fmla="*/ 38261 w 184391"/>
                <a:gd name="connsiteY16" fmla="*/ 189232 h 299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4391" h="299636">
                  <a:moveTo>
                    <a:pt x="153736" y="294796"/>
                  </a:moveTo>
                  <a:lnTo>
                    <a:pt x="153736" y="264141"/>
                  </a:lnTo>
                  <a:lnTo>
                    <a:pt x="152814" y="264141"/>
                  </a:lnTo>
                  <a:cubicBezTo>
                    <a:pt x="141290" y="286037"/>
                    <a:pt x="116858" y="299636"/>
                    <a:pt x="88277" y="299636"/>
                  </a:cubicBezTo>
                  <a:cubicBezTo>
                    <a:pt x="34573" y="299636"/>
                    <a:pt x="0" y="256074"/>
                    <a:pt x="0" y="189001"/>
                  </a:cubicBezTo>
                  <a:cubicBezTo>
                    <a:pt x="0" y="121929"/>
                    <a:pt x="34343" y="78827"/>
                    <a:pt x="87816" y="78827"/>
                  </a:cubicBezTo>
                  <a:cubicBezTo>
                    <a:pt x="115936" y="78827"/>
                    <a:pt x="140368" y="91965"/>
                    <a:pt x="151892" y="113170"/>
                  </a:cubicBezTo>
                  <a:lnTo>
                    <a:pt x="152814" y="113170"/>
                  </a:lnTo>
                  <a:lnTo>
                    <a:pt x="152814" y="0"/>
                  </a:lnTo>
                  <a:lnTo>
                    <a:pt x="189232" y="0"/>
                  </a:lnTo>
                  <a:lnTo>
                    <a:pt x="189232" y="294796"/>
                  </a:lnTo>
                  <a:lnTo>
                    <a:pt x="153736" y="294796"/>
                  </a:lnTo>
                  <a:close/>
                  <a:moveTo>
                    <a:pt x="38261" y="189232"/>
                  </a:moveTo>
                  <a:cubicBezTo>
                    <a:pt x="38261" y="238556"/>
                    <a:pt x="61541" y="270364"/>
                    <a:pt x="97497" y="270364"/>
                  </a:cubicBezTo>
                  <a:cubicBezTo>
                    <a:pt x="132301" y="270364"/>
                    <a:pt x="155119" y="239248"/>
                    <a:pt x="155119" y="189232"/>
                  </a:cubicBezTo>
                  <a:cubicBezTo>
                    <a:pt x="155119" y="139446"/>
                    <a:pt x="132301" y="108560"/>
                    <a:pt x="97497" y="108560"/>
                  </a:cubicBezTo>
                  <a:cubicBezTo>
                    <a:pt x="61310" y="108560"/>
                    <a:pt x="38261" y="139907"/>
                    <a:pt x="38261" y="189232"/>
                  </a:cubicBezTo>
                  <a:close/>
                </a:path>
              </a:pathLst>
            </a:custGeom>
            <a:solidFill>
              <a:srgbClr val="FFFFFF"/>
            </a:solidFill>
            <a:ln w="23028"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856E5DE0-B948-4B7D-A2A2-94840E3FA48D}"/>
                </a:ext>
              </a:extLst>
            </p:cNvPr>
            <p:cNvSpPr/>
            <p:nvPr/>
          </p:nvSpPr>
          <p:spPr>
            <a:xfrm>
              <a:off x="7313002" y="3135589"/>
              <a:ext cx="207440" cy="276587"/>
            </a:xfrm>
            <a:custGeom>
              <a:avLst/>
              <a:gdLst>
                <a:gd name="connsiteX0" fmla="*/ 93579 w 207440"/>
                <a:gd name="connsiteY0" fmla="*/ 0 h 276587"/>
                <a:gd name="connsiteX1" fmla="*/ 197068 w 207440"/>
                <a:gd name="connsiteY1" fmla="*/ 79980 h 276587"/>
                <a:gd name="connsiteX2" fmla="*/ 140829 w 207440"/>
                <a:gd name="connsiteY2" fmla="*/ 153736 h 276587"/>
                <a:gd name="connsiteX3" fmla="*/ 140829 w 207440"/>
                <a:gd name="connsiteY3" fmla="*/ 154658 h 276587"/>
                <a:gd name="connsiteX4" fmla="*/ 185083 w 207440"/>
                <a:gd name="connsiteY4" fmla="*/ 210206 h 276587"/>
                <a:gd name="connsiteX5" fmla="*/ 215277 w 207440"/>
                <a:gd name="connsiteY5" fmla="*/ 295026 h 276587"/>
                <a:gd name="connsiteX6" fmla="*/ 173789 w 207440"/>
                <a:gd name="connsiteY6" fmla="*/ 295026 h 276587"/>
                <a:gd name="connsiteX7" fmla="*/ 146822 w 207440"/>
                <a:gd name="connsiteY7" fmla="*/ 217121 h 276587"/>
                <a:gd name="connsiteX8" fmla="*/ 89660 w 207440"/>
                <a:gd name="connsiteY8" fmla="*/ 170793 h 276587"/>
                <a:gd name="connsiteX9" fmla="*/ 38031 w 207440"/>
                <a:gd name="connsiteY9" fmla="*/ 170793 h 276587"/>
                <a:gd name="connsiteX10" fmla="*/ 38031 w 207440"/>
                <a:gd name="connsiteY10" fmla="*/ 295026 h 276587"/>
                <a:gd name="connsiteX11" fmla="*/ 0 w 207440"/>
                <a:gd name="connsiteY11" fmla="*/ 295026 h 276587"/>
                <a:gd name="connsiteX12" fmla="*/ 0 w 207440"/>
                <a:gd name="connsiteY12" fmla="*/ 0 h 276587"/>
                <a:gd name="connsiteX13" fmla="*/ 93579 w 207440"/>
                <a:gd name="connsiteY13" fmla="*/ 0 h 276587"/>
                <a:gd name="connsiteX14" fmla="*/ 38031 w 207440"/>
                <a:gd name="connsiteY14" fmla="*/ 138294 h 276587"/>
                <a:gd name="connsiteX15" fmla="*/ 93118 w 207440"/>
                <a:gd name="connsiteY15" fmla="*/ 138294 h 276587"/>
                <a:gd name="connsiteX16" fmla="*/ 158116 w 207440"/>
                <a:gd name="connsiteY16" fmla="*/ 82746 h 276587"/>
                <a:gd name="connsiteX17" fmla="*/ 90582 w 207440"/>
                <a:gd name="connsiteY17" fmla="*/ 32729 h 276587"/>
                <a:gd name="connsiteX18" fmla="*/ 38031 w 207440"/>
                <a:gd name="connsiteY18" fmla="*/ 32729 h 276587"/>
                <a:gd name="connsiteX19" fmla="*/ 38031 w 207440"/>
                <a:gd name="connsiteY19" fmla="*/ 138294 h 276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7440" h="276587">
                  <a:moveTo>
                    <a:pt x="93579" y="0"/>
                  </a:moveTo>
                  <a:cubicBezTo>
                    <a:pt x="164800" y="0"/>
                    <a:pt x="197068" y="29733"/>
                    <a:pt x="197068" y="79980"/>
                  </a:cubicBezTo>
                  <a:cubicBezTo>
                    <a:pt x="197068" y="117550"/>
                    <a:pt x="174711" y="145900"/>
                    <a:pt x="140829" y="153736"/>
                  </a:cubicBezTo>
                  <a:lnTo>
                    <a:pt x="140829" y="154658"/>
                  </a:lnTo>
                  <a:cubicBezTo>
                    <a:pt x="162265" y="161342"/>
                    <a:pt x="171945" y="173789"/>
                    <a:pt x="185083" y="210206"/>
                  </a:cubicBezTo>
                  <a:lnTo>
                    <a:pt x="215277" y="295026"/>
                  </a:lnTo>
                  <a:lnTo>
                    <a:pt x="173789" y="295026"/>
                  </a:lnTo>
                  <a:lnTo>
                    <a:pt x="146822" y="217121"/>
                  </a:lnTo>
                  <a:cubicBezTo>
                    <a:pt x="134836" y="181856"/>
                    <a:pt x="121238" y="170793"/>
                    <a:pt x="89660" y="170793"/>
                  </a:cubicBezTo>
                  <a:lnTo>
                    <a:pt x="38031" y="170793"/>
                  </a:lnTo>
                  <a:lnTo>
                    <a:pt x="38031" y="295026"/>
                  </a:lnTo>
                  <a:lnTo>
                    <a:pt x="0" y="295026"/>
                  </a:lnTo>
                  <a:lnTo>
                    <a:pt x="0" y="0"/>
                  </a:lnTo>
                  <a:lnTo>
                    <a:pt x="93579" y="0"/>
                  </a:lnTo>
                  <a:close/>
                  <a:moveTo>
                    <a:pt x="38031" y="138294"/>
                  </a:moveTo>
                  <a:lnTo>
                    <a:pt x="93118" y="138294"/>
                  </a:lnTo>
                  <a:cubicBezTo>
                    <a:pt x="138985" y="138294"/>
                    <a:pt x="158116" y="114784"/>
                    <a:pt x="158116" y="82746"/>
                  </a:cubicBezTo>
                  <a:cubicBezTo>
                    <a:pt x="158116" y="48403"/>
                    <a:pt x="133684" y="32729"/>
                    <a:pt x="90582" y="32729"/>
                  </a:cubicBezTo>
                  <a:lnTo>
                    <a:pt x="38031" y="32729"/>
                  </a:lnTo>
                  <a:lnTo>
                    <a:pt x="38031" y="138294"/>
                  </a:lnTo>
                  <a:close/>
                </a:path>
              </a:pathLst>
            </a:custGeom>
            <a:solidFill>
              <a:srgbClr val="FFFFFF"/>
            </a:solidFill>
            <a:ln w="23028"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D5D1C5B6-FF24-43DF-A233-1E67FD96A403}"/>
                </a:ext>
              </a:extLst>
            </p:cNvPr>
            <p:cNvSpPr/>
            <p:nvPr/>
          </p:nvSpPr>
          <p:spPr>
            <a:xfrm>
              <a:off x="7551789" y="3214186"/>
              <a:ext cx="184391" cy="207440"/>
            </a:xfrm>
            <a:custGeom>
              <a:avLst/>
              <a:gdLst>
                <a:gd name="connsiteX0" fmla="*/ 154197 w 184391"/>
                <a:gd name="connsiteY0" fmla="*/ 153275 h 207440"/>
                <a:gd name="connsiteX1" fmla="*/ 191537 w 184391"/>
                <a:gd name="connsiteY1" fmla="*/ 153275 h 207440"/>
                <a:gd name="connsiteX2" fmla="*/ 98880 w 184391"/>
                <a:gd name="connsiteY2" fmla="*/ 221961 h 207440"/>
                <a:gd name="connsiteX3" fmla="*/ 0 w 184391"/>
                <a:gd name="connsiteY3" fmla="*/ 108099 h 207440"/>
                <a:gd name="connsiteX4" fmla="*/ 97728 w 184391"/>
                <a:gd name="connsiteY4" fmla="*/ 0 h 207440"/>
                <a:gd name="connsiteX5" fmla="*/ 189693 w 184391"/>
                <a:gd name="connsiteY5" fmla="*/ 73296 h 207440"/>
                <a:gd name="connsiteX6" fmla="*/ 193842 w 184391"/>
                <a:gd name="connsiteY6" fmla="*/ 118471 h 207440"/>
                <a:gd name="connsiteX7" fmla="*/ 36648 w 184391"/>
                <a:gd name="connsiteY7" fmla="*/ 118471 h 207440"/>
                <a:gd name="connsiteX8" fmla="*/ 99110 w 184391"/>
                <a:gd name="connsiteY8" fmla="*/ 193841 h 207440"/>
                <a:gd name="connsiteX9" fmla="*/ 154197 w 184391"/>
                <a:gd name="connsiteY9" fmla="*/ 153275 h 207440"/>
                <a:gd name="connsiteX10" fmla="*/ 36648 w 184391"/>
                <a:gd name="connsiteY10" fmla="*/ 90813 h 207440"/>
                <a:gd name="connsiteX11" fmla="*/ 157424 w 184391"/>
                <a:gd name="connsiteY11" fmla="*/ 90813 h 207440"/>
                <a:gd name="connsiteX12" fmla="*/ 97497 w 184391"/>
                <a:gd name="connsiteY12" fmla="*/ 28350 h 207440"/>
                <a:gd name="connsiteX13" fmla="*/ 36648 w 184391"/>
                <a:gd name="connsiteY13" fmla="*/ 90813 h 20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4391" h="207440">
                  <a:moveTo>
                    <a:pt x="154197" y="153275"/>
                  </a:moveTo>
                  <a:lnTo>
                    <a:pt x="191537" y="153275"/>
                  </a:lnTo>
                  <a:cubicBezTo>
                    <a:pt x="184391" y="190154"/>
                    <a:pt x="152584" y="221961"/>
                    <a:pt x="98880" y="221961"/>
                  </a:cubicBezTo>
                  <a:cubicBezTo>
                    <a:pt x="36878" y="221961"/>
                    <a:pt x="0" y="176785"/>
                    <a:pt x="0" y="108099"/>
                  </a:cubicBezTo>
                  <a:cubicBezTo>
                    <a:pt x="0" y="46098"/>
                    <a:pt x="36417" y="0"/>
                    <a:pt x="97728" y="0"/>
                  </a:cubicBezTo>
                  <a:cubicBezTo>
                    <a:pt x="145439" y="0"/>
                    <a:pt x="178860" y="28120"/>
                    <a:pt x="189693" y="73296"/>
                  </a:cubicBezTo>
                  <a:cubicBezTo>
                    <a:pt x="192689" y="85281"/>
                    <a:pt x="193842" y="100263"/>
                    <a:pt x="193842" y="118471"/>
                  </a:cubicBezTo>
                  <a:lnTo>
                    <a:pt x="36648" y="118471"/>
                  </a:lnTo>
                  <a:cubicBezTo>
                    <a:pt x="38261" y="170332"/>
                    <a:pt x="64767" y="193841"/>
                    <a:pt x="99110" y="193841"/>
                  </a:cubicBezTo>
                  <a:cubicBezTo>
                    <a:pt x="129304" y="193841"/>
                    <a:pt x="149127" y="176785"/>
                    <a:pt x="154197" y="153275"/>
                  </a:cubicBezTo>
                  <a:close/>
                  <a:moveTo>
                    <a:pt x="36648" y="90813"/>
                  </a:moveTo>
                  <a:lnTo>
                    <a:pt x="157424" y="90813"/>
                  </a:lnTo>
                  <a:cubicBezTo>
                    <a:pt x="153736" y="49786"/>
                    <a:pt x="129766" y="28350"/>
                    <a:pt x="97497" y="28350"/>
                  </a:cubicBezTo>
                  <a:cubicBezTo>
                    <a:pt x="63846" y="28120"/>
                    <a:pt x="40336" y="50477"/>
                    <a:pt x="36648" y="90813"/>
                  </a:cubicBezTo>
                  <a:close/>
                </a:path>
              </a:pathLst>
            </a:custGeom>
            <a:solidFill>
              <a:srgbClr val="FFFFFF"/>
            </a:solidFill>
            <a:ln w="23028"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A9AB780D-3FD0-48C7-9A1A-EE1A10DE3357}"/>
                </a:ext>
              </a:extLst>
            </p:cNvPr>
            <p:cNvSpPr/>
            <p:nvPr/>
          </p:nvSpPr>
          <p:spPr>
            <a:xfrm>
              <a:off x="7794494" y="3135589"/>
              <a:ext cx="23049" cy="276587"/>
            </a:xfrm>
            <a:custGeom>
              <a:avLst/>
              <a:gdLst>
                <a:gd name="connsiteX0" fmla="*/ 0 w 23048"/>
                <a:gd name="connsiteY0" fmla="*/ 41027 h 276587"/>
                <a:gd name="connsiteX1" fmla="*/ 0 w 23048"/>
                <a:gd name="connsiteY1" fmla="*/ 0 h 276587"/>
                <a:gd name="connsiteX2" fmla="*/ 36417 w 23048"/>
                <a:gd name="connsiteY2" fmla="*/ 0 h 276587"/>
                <a:gd name="connsiteX3" fmla="*/ 36417 w 23048"/>
                <a:gd name="connsiteY3" fmla="*/ 41027 h 276587"/>
                <a:gd name="connsiteX4" fmla="*/ 0 w 23048"/>
                <a:gd name="connsiteY4" fmla="*/ 41027 h 276587"/>
                <a:gd name="connsiteX5" fmla="*/ 0 w 23048"/>
                <a:gd name="connsiteY5" fmla="*/ 294796 h 276587"/>
                <a:gd name="connsiteX6" fmla="*/ 0 w 23048"/>
                <a:gd name="connsiteY6" fmla="*/ 84590 h 276587"/>
                <a:gd name="connsiteX7" fmla="*/ 36417 w 23048"/>
                <a:gd name="connsiteY7" fmla="*/ 84590 h 276587"/>
                <a:gd name="connsiteX8" fmla="*/ 36417 w 23048"/>
                <a:gd name="connsiteY8" fmla="*/ 294796 h 276587"/>
                <a:gd name="connsiteX9" fmla="*/ 0 w 23048"/>
                <a:gd name="connsiteY9" fmla="*/ 294796 h 276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048" h="276587">
                  <a:moveTo>
                    <a:pt x="0" y="41027"/>
                  </a:moveTo>
                  <a:lnTo>
                    <a:pt x="0" y="0"/>
                  </a:lnTo>
                  <a:lnTo>
                    <a:pt x="36417" y="0"/>
                  </a:lnTo>
                  <a:lnTo>
                    <a:pt x="36417" y="41027"/>
                  </a:lnTo>
                  <a:lnTo>
                    <a:pt x="0" y="41027"/>
                  </a:lnTo>
                  <a:close/>
                  <a:moveTo>
                    <a:pt x="0" y="294796"/>
                  </a:moveTo>
                  <a:lnTo>
                    <a:pt x="0" y="84590"/>
                  </a:lnTo>
                  <a:lnTo>
                    <a:pt x="36417" y="84590"/>
                  </a:lnTo>
                  <a:lnTo>
                    <a:pt x="36417" y="294796"/>
                  </a:lnTo>
                  <a:lnTo>
                    <a:pt x="0" y="294796"/>
                  </a:lnTo>
                  <a:close/>
                </a:path>
              </a:pathLst>
            </a:custGeom>
            <a:solidFill>
              <a:srgbClr val="FFFFFF"/>
            </a:solidFill>
            <a:ln w="23028"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765025D7-7179-44BE-A0D2-A0863D90A5AF}"/>
                </a:ext>
              </a:extLst>
            </p:cNvPr>
            <p:cNvSpPr/>
            <p:nvPr/>
          </p:nvSpPr>
          <p:spPr>
            <a:xfrm>
              <a:off x="7895678" y="3215569"/>
              <a:ext cx="161342" cy="207440"/>
            </a:xfrm>
            <a:custGeom>
              <a:avLst/>
              <a:gdLst>
                <a:gd name="connsiteX0" fmla="*/ 175863 w 161342"/>
                <a:gd name="connsiteY0" fmla="*/ 86433 h 207440"/>
                <a:gd name="connsiteX1" fmla="*/ 175863 w 161342"/>
                <a:gd name="connsiteY1" fmla="*/ 214816 h 207440"/>
                <a:gd name="connsiteX2" fmla="*/ 139446 w 161342"/>
                <a:gd name="connsiteY2" fmla="*/ 214816 h 207440"/>
                <a:gd name="connsiteX3" fmla="*/ 139446 w 161342"/>
                <a:gd name="connsiteY3" fmla="*/ 89430 h 207440"/>
                <a:gd name="connsiteX4" fmla="*/ 91044 w 161342"/>
                <a:gd name="connsiteY4" fmla="*/ 29733 h 207440"/>
                <a:gd name="connsiteX5" fmla="*/ 36417 w 161342"/>
                <a:gd name="connsiteY5" fmla="*/ 94270 h 207440"/>
                <a:gd name="connsiteX6" fmla="*/ 36417 w 161342"/>
                <a:gd name="connsiteY6" fmla="*/ 214816 h 207440"/>
                <a:gd name="connsiteX7" fmla="*/ 0 w 161342"/>
                <a:gd name="connsiteY7" fmla="*/ 214816 h 207440"/>
                <a:gd name="connsiteX8" fmla="*/ 0 w 161342"/>
                <a:gd name="connsiteY8" fmla="*/ 4610 h 207440"/>
                <a:gd name="connsiteX9" fmla="*/ 35265 w 161342"/>
                <a:gd name="connsiteY9" fmla="*/ 4610 h 207440"/>
                <a:gd name="connsiteX10" fmla="*/ 35265 w 161342"/>
                <a:gd name="connsiteY10" fmla="*/ 32268 h 207440"/>
                <a:gd name="connsiteX11" fmla="*/ 36187 w 161342"/>
                <a:gd name="connsiteY11" fmla="*/ 32268 h 207440"/>
                <a:gd name="connsiteX12" fmla="*/ 100033 w 161342"/>
                <a:gd name="connsiteY12" fmla="*/ 0 h 207440"/>
                <a:gd name="connsiteX13" fmla="*/ 175863 w 161342"/>
                <a:gd name="connsiteY13" fmla="*/ 86433 h 20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1342" h="207440">
                  <a:moveTo>
                    <a:pt x="175863" y="86433"/>
                  </a:moveTo>
                  <a:lnTo>
                    <a:pt x="175863" y="214816"/>
                  </a:lnTo>
                  <a:lnTo>
                    <a:pt x="139446" y="214816"/>
                  </a:lnTo>
                  <a:lnTo>
                    <a:pt x="139446" y="89430"/>
                  </a:lnTo>
                  <a:cubicBezTo>
                    <a:pt x="139446" y="45637"/>
                    <a:pt x="121238" y="29733"/>
                    <a:pt x="91044" y="29733"/>
                  </a:cubicBezTo>
                  <a:cubicBezTo>
                    <a:pt x="61310" y="29733"/>
                    <a:pt x="36417" y="52091"/>
                    <a:pt x="36417" y="94270"/>
                  </a:cubicBezTo>
                  <a:lnTo>
                    <a:pt x="36417" y="214816"/>
                  </a:lnTo>
                  <a:lnTo>
                    <a:pt x="0" y="214816"/>
                  </a:lnTo>
                  <a:lnTo>
                    <a:pt x="0" y="4610"/>
                  </a:lnTo>
                  <a:lnTo>
                    <a:pt x="35265" y="4610"/>
                  </a:lnTo>
                  <a:lnTo>
                    <a:pt x="35265" y="32268"/>
                  </a:lnTo>
                  <a:lnTo>
                    <a:pt x="36187" y="32268"/>
                  </a:lnTo>
                  <a:cubicBezTo>
                    <a:pt x="49094" y="12907"/>
                    <a:pt x="71682" y="0"/>
                    <a:pt x="100033" y="0"/>
                  </a:cubicBezTo>
                  <a:cubicBezTo>
                    <a:pt x="147513" y="0"/>
                    <a:pt x="175863" y="28811"/>
                    <a:pt x="175863" y="86433"/>
                  </a:cubicBezTo>
                  <a:close/>
                </a:path>
              </a:pathLst>
            </a:custGeom>
            <a:solidFill>
              <a:srgbClr val="FFFFFF"/>
            </a:solidFill>
            <a:ln w="23028"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5409956F-E7DB-4C5A-9A6B-2A7B009BF281}"/>
                </a:ext>
              </a:extLst>
            </p:cNvPr>
            <p:cNvSpPr/>
            <p:nvPr/>
          </p:nvSpPr>
          <p:spPr>
            <a:xfrm>
              <a:off x="8090903" y="3220179"/>
              <a:ext cx="184391" cy="207440"/>
            </a:xfrm>
            <a:custGeom>
              <a:avLst/>
              <a:gdLst>
                <a:gd name="connsiteX0" fmla="*/ 76062 w 184391"/>
                <a:gd name="connsiteY0" fmla="*/ 210206 h 207440"/>
                <a:gd name="connsiteX1" fmla="*/ 0 w 184391"/>
                <a:gd name="connsiteY1" fmla="*/ 0 h 207440"/>
                <a:gd name="connsiteX2" fmla="*/ 38953 w 184391"/>
                <a:gd name="connsiteY2" fmla="*/ 0 h 207440"/>
                <a:gd name="connsiteX3" fmla="*/ 68686 w 184391"/>
                <a:gd name="connsiteY3" fmla="*/ 88277 h 207440"/>
                <a:gd name="connsiteX4" fmla="*/ 99341 w 184391"/>
                <a:gd name="connsiteY4" fmla="*/ 181856 h 207440"/>
                <a:gd name="connsiteX5" fmla="*/ 100263 w 184391"/>
                <a:gd name="connsiteY5" fmla="*/ 181856 h 207440"/>
                <a:gd name="connsiteX6" fmla="*/ 130457 w 184391"/>
                <a:gd name="connsiteY6" fmla="*/ 88277 h 207440"/>
                <a:gd name="connsiteX7" fmla="*/ 160651 w 184391"/>
                <a:gd name="connsiteY7" fmla="*/ 0 h 207440"/>
                <a:gd name="connsiteX8" fmla="*/ 199604 w 184391"/>
                <a:gd name="connsiteY8" fmla="*/ 0 h 207440"/>
                <a:gd name="connsiteX9" fmla="*/ 123542 w 184391"/>
                <a:gd name="connsiteY9" fmla="*/ 210206 h 207440"/>
                <a:gd name="connsiteX10" fmla="*/ 76062 w 184391"/>
                <a:gd name="connsiteY10" fmla="*/ 210206 h 20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391" h="207440">
                  <a:moveTo>
                    <a:pt x="76062" y="210206"/>
                  </a:moveTo>
                  <a:lnTo>
                    <a:pt x="0" y="0"/>
                  </a:lnTo>
                  <a:lnTo>
                    <a:pt x="38953" y="0"/>
                  </a:lnTo>
                  <a:lnTo>
                    <a:pt x="68686" y="88277"/>
                  </a:lnTo>
                  <a:cubicBezTo>
                    <a:pt x="79519" y="120085"/>
                    <a:pt x="89430" y="150049"/>
                    <a:pt x="99341" y="181856"/>
                  </a:cubicBezTo>
                  <a:lnTo>
                    <a:pt x="100263" y="181856"/>
                  </a:lnTo>
                  <a:cubicBezTo>
                    <a:pt x="110174" y="150049"/>
                    <a:pt x="119624" y="120085"/>
                    <a:pt x="130457" y="88277"/>
                  </a:cubicBezTo>
                  <a:lnTo>
                    <a:pt x="160651" y="0"/>
                  </a:lnTo>
                  <a:lnTo>
                    <a:pt x="199604" y="0"/>
                  </a:lnTo>
                  <a:lnTo>
                    <a:pt x="123542" y="210206"/>
                  </a:lnTo>
                  <a:lnTo>
                    <a:pt x="76062" y="210206"/>
                  </a:lnTo>
                  <a:close/>
                </a:path>
              </a:pathLst>
            </a:custGeom>
            <a:solidFill>
              <a:srgbClr val="FFFFFF"/>
            </a:solidFill>
            <a:ln w="23028"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11F1D4FC-5785-4806-9F33-513C52F7CBFD}"/>
                </a:ext>
              </a:extLst>
            </p:cNvPr>
            <p:cNvSpPr/>
            <p:nvPr/>
          </p:nvSpPr>
          <p:spPr>
            <a:xfrm>
              <a:off x="8303875" y="3214186"/>
              <a:ext cx="184391" cy="207440"/>
            </a:xfrm>
            <a:custGeom>
              <a:avLst/>
              <a:gdLst>
                <a:gd name="connsiteX0" fmla="*/ 154197 w 184391"/>
                <a:gd name="connsiteY0" fmla="*/ 153275 h 207440"/>
                <a:gd name="connsiteX1" fmla="*/ 191537 w 184391"/>
                <a:gd name="connsiteY1" fmla="*/ 153275 h 207440"/>
                <a:gd name="connsiteX2" fmla="*/ 98880 w 184391"/>
                <a:gd name="connsiteY2" fmla="*/ 221961 h 207440"/>
                <a:gd name="connsiteX3" fmla="*/ 0 w 184391"/>
                <a:gd name="connsiteY3" fmla="*/ 108099 h 207440"/>
                <a:gd name="connsiteX4" fmla="*/ 97728 w 184391"/>
                <a:gd name="connsiteY4" fmla="*/ 0 h 207440"/>
                <a:gd name="connsiteX5" fmla="*/ 189693 w 184391"/>
                <a:gd name="connsiteY5" fmla="*/ 73296 h 207440"/>
                <a:gd name="connsiteX6" fmla="*/ 193842 w 184391"/>
                <a:gd name="connsiteY6" fmla="*/ 118471 h 207440"/>
                <a:gd name="connsiteX7" fmla="*/ 36648 w 184391"/>
                <a:gd name="connsiteY7" fmla="*/ 118471 h 207440"/>
                <a:gd name="connsiteX8" fmla="*/ 99110 w 184391"/>
                <a:gd name="connsiteY8" fmla="*/ 193841 h 207440"/>
                <a:gd name="connsiteX9" fmla="*/ 154197 w 184391"/>
                <a:gd name="connsiteY9" fmla="*/ 153275 h 207440"/>
                <a:gd name="connsiteX10" fmla="*/ 36648 w 184391"/>
                <a:gd name="connsiteY10" fmla="*/ 90813 h 207440"/>
                <a:gd name="connsiteX11" fmla="*/ 157424 w 184391"/>
                <a:gd name="connsiteY11" fmla="*/ 90813 h 207440"/>
                <a:gd name="connsiteX12" fmla="*/ 97497 w 184391"/>
                <a:gd name="connsiteY12" fmla="*/ 28350 h 207440"/>
                <a:gd name="connsiteX13" fmla="*/ 36648 w 184391"/>
                <a:gd name="connsiteY13" fmla="*/ 90813 h 20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4391" h="207440">
                  <a:moveTo>
                    <a:pt x="154197" y="153275"/>
                  </a:moveTo>
                  <a:lnTo>
                    <a:pt x="191537" y="153275"/>
                  </a:lnTo>
                  <a:cubicBezTo>
                    <a:pt x="184622" y="190154"/>
                    <a:pt x="152584" y="221961"/>
                    <a:pt x="98880" y="221961"/>
                  </a:cubicBezTo>
                  <a:cubicBezTo>
                    <a:pt x="36878" y="221961"/>
                    <a:pt x="0" y="176785"/>
                    <a:pt x="0" y="108099"/>
                  </a:cubicBezTo>
                  <a:cubicBezTo>
                    <a:pt x="0" y="46098"/>
                    <a:pt x="36417" y="0"/>
                    <a:pt x="97728" y="0"/>
                  </a:cubicBezTo>
                  <a:cubicBezTo>
                    <a:pt x="145439" y="0"/>
                    <a:pt x="178860" y="28120"/>
                    <a:pt x="189693" y="73296"/>
                  </a:cubicBezTo>
                  <a:cubicBezTo>
                    <a:pt x="192689" y="85281"/>
                    <a:pt x="193842" y="100263"/>
                    <a:pt x="193842" y="118471"/>
                  </a:cubicBezTo>
                  <a:lnTo>
                    <a:pt x="36648" y="118471"/>
                  </a:lnTo>
                  <a:cubicBezTo>
                    <a:pt x="38261" y="170332"/>
                    <a:pt x="64767" y="193841"/>
                    <a:pt x="99110" y="193841"/>
                  </a:cubicBezTo>
                  <a:cubicBezTo>
                    <a:pt x="129304" y="193841"/>
                    <a:pt x="149127" y="176785"/>
                    <a:pt x="154197" y="153275"/>
                  </a:cubicBezTo>
                  <a:close/>
                  <a:moveTo>
                    <a:pt x="36648" y="90813"/>
                  </a:moveTo>
                  <a:lnTo>
                    <a:pt x="157424" y="90813"/>
                  </a:lnTo>
                  <a:cubicBezTo>
                    <a:pt x="153736" y="49786"/>
                    <a:pt x="129766" y="28350"/>
                    <a:pt x="97497" y="28350"/>
                  </a:cubicBezTo>
                  <a:cubicBezTo>
                    <a:pt x="63846" y="28120"/>
                    <a:pt x="40336" y="50477"/>
                    <a:pt x="36648" y="90813"/>
                  </a:cubicBezTo>
                  <a:close/>
                </a:path>
              </a:pathLst>
            </a:custGeom>
            <a:solidFill>
              <a:srgbClr val="FFFFFF"/>
            </a:solidFill>
            <a:ln w="23028"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5A19517C-E9EB-477F-A122-0B81A7459B34}"/>
                </a:ext>
              </a:extLst>
            </p:cNvPr>
            <p:cNvSpPr/>
            <p:nvPr/>
          </p:nvSpPr>
          <p:spPr>
            <a:xfrm>
              <a:off x="8546810" y="3215569"/>
              <a:ext cx="161342" cy="207440"/>
            </a:xfrm>
            <a:custGeom>
              <a:avLst/>
              <a:gdLst>
                <a:gd name="connsiteX0" fmla="*/ 175863 w 161342"/>
                <a:gd name="connsiteY0" fmla="*/ 86433 h 207440"/>
                <a:gd name="connsiteX1" fmla="*/ 175863 w 161342"/>
                <a:gd name="connsiteY1" fmla="*/ 214816 h 207440"/>
                <a:gd name="connsiteX2" fmla="*/ 139446 w 161342"/>
                <a:gd name="connsiteY2" fmla="*/ 214816 h 207440"/>
                <a:gd name="connsiteX3" fmla="*/ 139446 w 161342"/>
                <a:gd name="connsiteY3" fmla="*/ 89430 h 207440"/>
                <a:gd name="connsiteX4" fmla="*/ 91044 w 161342"/>
                <a:gd name="connsiteY4" fmla="*/ 29733 h 207440"/>
                <a:gd name="connsiteX5" fmla="*/ 36417 w 161342"/>
                <a:gd name="connsiteY5" fmla="*/ 94270 h 207440"/>
                <a:gd name="connsiteX6" fmla="*/ 36417 w 161342"/>
                <a:gd name="connsiteY6" fmla="*/ 214816 h 207440"/>
                <a:gd name="connsiteX7" fmla="*/ 0 w 161342"/>
                <a:gd name="connsiteY7" fmla="*/ 214816 h 207440"/>
                <a:gd name="connsiteX8" fmla="*/ 0 w 161342"/>
                <a:gd name="connsiteY8" fmla="*/ 4610 h 207440"/>
                <a:gd name="connsiteX9" fmla="*/ 35265 w 161342"/>
                <a:gd name="connsiteY9" fmla="*/ 4610 h 207440"/>
                <a:gd name="connsiteX10" fmla="*/ 35265 w 161342"/>
                <a:gd name="connsiteY10" fmla="*/ 32268 h 207440"/>
                <a:gd name="connsiteX11" fmla="*/ 36187 w 161342"/>
                <a:gd name="connsiteY11" fmla="*/ 32268 h 207440"/>
                <a:gd name="connsiteX12" fmla="*/ 100033 w 161342"/>
                <a:gd name="connsiteY12" fmla="*/ 0 h 207440"/>
                <a:gd name="connsiteX13" fmla="*/ 175863 w 161342"/>
                <a:gd name="connsiteY13" fmla="*/ 86433 h 20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1342" h="207440">
                  <a:moveTo>
                    <a:pt x="175863" y="86433"/>
                  </a:moveTo>
                  <a:lnTo>
                    <a:pt x="175863" y="214816"/>
                  </a:lnTo>
                  <a:lnTo>
                    <a:pt x="139446" y="214816"/>
                  </a:lnTo>
                  <a:lnTo>
                    <a:pt x="139446" y="89430"/>
                  </a:lnTo>
                  <a:cubicBezTo>
                    <a:pt x="139446" y="45637"/>
                    <a:pt x="121238" y="29733"/>
                    <a:pt x="91044" y="29733"/>
                  </a:cubicBezTo>
                  <a:cubicBezTo>
                    <a:pt x="61310" y="29733"/>
                    <a:pt x="36417" y="52091"/>
                    <a:pt x="36417" y="94270"/>
                  </a:cubicBezTo>
                  <a:lnTo>
                    <a:pt x="36417" y="214816"/>
                  </a:lnTo>
                  <a:lnTo>
                    <a:pt x="0" y="214816"/>
                  </a:lnTo>
                  <a:lnTo>
                    <a:pt x="0" y="4610"/>
                  </a:lnTo>
                  <a:lnTo>
                    <a:pt x="35265" y="4610"/>
                  </a:lnTo>
                  <a:lnTo>
                    <a:pt x="35265" y="32268"/>
                  </a:lnTo>
                  <a:lnTo>
                    <a:pt x="36187" y="32268"/>
                  </a:lnTo>
                  <a:cubicBezTo>
                    <a:pt x="49094" y="12907"/>
                    <a:pt x="71682" y="0"/>
                    <a:pt x="100033" y="0"/>
                  </a:cubicBezTo>
                  <a:cubicBezTo>
                    <a:pt x="147744" y="0"/>
                    <a:pt x="175863" y="28811"/>
                    <a:pt x="175863" y="86433"/>
                  </a:cubicBezTo>
                  <a:close/>
                </a:path>
              </a:pathLst>
            </a:custGeom>
            <a:solidFill>
              <a:srgbClr val="FFFFFF"/>
            </a:solidFill>
            <a:ln w="23028"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E5CB9105-5D7C-4DFE-9371-CB520B11EA73}"/>
                </a:ext>
              </a:extLst>
            </p:cNvPr>
            <p:cNvSpPr/>
            <p:nvPr/>
          </p:nvSpPr>
          <p:spPr>
            <a:xfrm>
              <a:off x="8753099" y="3169010"/>
              <a:ext cx="115245" cy="253538"/>
            </a:xfrm>
            <a:custGeom>
              <a:avLst/>
              <a:gdLst>
                <a:gd name="connsiteX0" fmla="*/ 116858 w 115244"/>
                <a:gd name="connsiteY0" fmla="*/ 230720 h 253538"/>
                <a:gd name="connsiteX1" fmla="*/ 116858 w 115244"/>
                <a:gd name="connsiteY1" fmla="*/ 260453 h 253538"/>
                <a:gd name="connsiteX2" fmla="*/ 93579 w 115244"/>
                <a:gd name="connsiteY2" fmla="*/ 262988 h 253538"/>
                <a:gd name="connsiteX3" fmla="*/ 36417 w 115244"/>
                <a:gd name="connsiteY3" fmla="*/ 202600 h 253538"/>
                <a:gd name="connsiteX4" fmla="*/ 36417 w 115244"/>
                <a:gd name="connsiteY4" fmla="*/ 79980 h 253538"/>
                <a:gd name="connsiteX5" fmla="*/ 0 w 115244"/>
                <a:gd name="connsiteY5" fmla="*/ 79980 h 253538"/>
                <a:gd name="connsiteX6" fmla="*/ 0 w 115244"/>
                <a:gd name="connsiteY6" fmla="*/ 50938 h 253538"/>
                <a:gd name="connsiteX7" fmla="*/ 36417 w 115244"/>
                <a:gd name="connsiteY7" fmla="*/ 50938 h 253538"/>
                <a:gd name="connsiteX8" fmla="*/ 36417 w 115244"/>
                <a:gd name="connsiteY8" fmla="*/ 0 h 253538"/>
                <a:gd name="connsiteX9" fmla="*/ 72834 w 115244"/>
                <a:gd name="connsiteY9" fmla="*/ 0 h 253538"/>
                <a:gd name="connsiteX10" fmla="*/ 72834 w 115244"/>
                <a:gd name="connsiteY10" fmla="*/ 50938 h 253538"/>
                <a:gd name="connsiteX11" fmla="*/ 114553 w 115244"/>
                <a:gd name="connsiteY11" fmla="*/ 50938 h 253538"/>
                <a:gd name="connsiteX12" fmla="*/ 114553 w 115244"/>
                <a:gd name="connsiteY12" fmla="*/ 79980 h 253538"/>
                <a:gd name="connsiteX13" fmla="*/ 72834 w 115244"/>
                <a:gd name="connsiteY13" fmla="*/ 79980 h 253538"/>
                <a:gd name="connsiteX14" fmla="*/ 72834 w 115244"/>
                <a:gd name="connsiteY14" fmla="*/ 198682 h 253538"/>
                <a:gd name="connsiteX15" fmla="*/ 101876 w 115244"/>
                <a:gd name="connsiteY15" fmla="*/ 232564 h 253538"/>
                <a:gd name="connsiteX16" fmla="*/ 116858 w 115244"/>
                <a:gd name="connsiteY16" fmla="*/ 230720 h 253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244" h="253538">
                  <a:moveTo>
                    <a:pt x="116858" y="230720"/>
                  </a:moveTo>
                  <a:lnTo>
                    <a:pt x="116858" y="260453"/>
                  </a:lnTo>
                  <a:cubicBezTo>
                    <a:pt x="110635" y="262066"/>
                    <a:pt x="101185" y="262988"/>
                    <a:pt x="93579" y="262988"/>
                  </a:cubicBezTo>
                  <a:cubicBezTo>
                    <a:pt x="53473" y="262988"/>
                    <a:pt x="36417" y="245932"/>
                    <a:pt x="36417" y="202600"/>
                  </a:cubicBezTo>
                  <a:lnTo>
                    <a:pt x="36417" y="79980"/>
                  </a:lnTo>
                  <a:lnTo>
                    <a:pt x="0" y="79980"/>
                  </a:lnTo>
                  <a:lnTo>
                    <a:pt x="0" y="50938"/>
                  </a:lnTo>
                  <a:lnTo>
                    <a:pt x="36417" y="50938"/>
                  </a:lnTo>
                  <a:lnTo>
                    <a:pt x="36417" y="0"/>
                  </a:lnTo>
                  <a:lnTo>
                    <a:pt x="72834" y="0"/>
                  </a:lnTo>
                  <a:lnTo>
                    <a:pt x="72834" y="50938"/>
                  </a:lnTo>
                  <a:lnTo>
                    <a:pt x="114553" y="50938"/>
                  </a:lnTo>
                  <a:lnTo>
                    <a:pt x="114553" y="79980"/>
                  </a:lnTo>
                  <a:lnTo>
                    <a:pt x="72834" y="79980"/>
                  </a:lnTo>
                  <a:lnTo>
                    <a:pt x="72834" y="198682"/>
                  </a:lnTo>
                  <a:cubicBezTo>
                    <a:pt x="72834" y="222653"/>
                    <a:pt x="80671" y="232564"/>
                    <a:pt x="101876" y="232564"/>
                  </a:cubicBezTo>
                  <a:cubicBezTo>
                    <a:pt x="107408" y="232794"/>
                    <a:pt x="113170" y="231872"/>
                    <a:pt x="116858" y="230720"/>
                  </a:cubicBezTo>
                  <a:close/>
                </a:path>
              </a:pathLst>
            </a:custGeom>
            <a:solidFill>
              <a:srgbClr val="FFFFFF"/>
            </a:solidFill>
            <a:ln w="23028" cap="flat">
              <a:noFill/>
              <a:prstDash val="solid"/>
              <a:miter/>
            </a:ln>
          </p:spPr>
          <p:txBody>
            <a:bodyPr rtlCol="0" anchor="ctr"/>
            <a:lstStyle/>
            <a:p>
              <a:endParaRPr lang="en-US"/>
            </a:p>
          </p:txBody>
        </p:sp>
      </p:grpSp>
      <p:grpSp>
        <p:nvGrpSpPr>
          <p:cNvPr id="26" name="Group 25">
            <a:extLst>
              <a:ext uri="{FF2B5EF4-FFF2-40B4-BE49-F238E27FC236}">
                <a16:creationId xmlns:a16="http://schemas.microsoft.com/office/drawing/2014/main" id="{5196317F-9494-44E3-8633-5CEFF2E344E1}"/>
              </a:ext>
            </a:extLst>
          </p:cNvPr>
          <p:cNvGrpSpPr/>
          <p:nvPr userDrawn="1"/>
        </p:nvGrpSpPr>
        <p:grpSpPr>
          <a:xfrm>
            <a:off x="3885396" y="2915472"/>
            <a:ext cx="1394921" cy="586365"/>
            <a:chOff x="3885396" y="2915472"/>
            <a:chExt cx="1394921" cy="586365"/>
          </a:xfrm>
        </p:grpSpPr>
        <p:sp>
          <p:nvSpPr>
            <p:cNvPr id="21" name="Freeform: Shape 20">
              <a:extLst>
                <a:ext uri="{FF2B5EF4-FFF2-40B4-BE49-F238E27FC236}">
                  <a16:creationId xmlns:a16="http://schemas.microsoft.com/office/drawing/2014/main" id="{FBD3BFAA-0E45-4D54-A589-EE318C0763F6}"/>
                </a:ext>
              </a:extLst>
            </p:cNvPr>
            <p:cNvSpPr/>
            <p:nvPr/>
          </p:nvSpPr>
          <p:spPr>
            <a:xfrm>
              <a:off x="3885396" y="2915472"/>
              <a:ext cx="368783" cy="576223"/>
            </a:xfrm>
            <a:custGeom>
              <a:avLst/>
              <a:gdLst>
                <a:gd name="connsiteX0" fmla="*/ 111096 w 368782"/>
                <a:gd name="connsiteY0" fmla="*/ 578067 h 576223"/>
                <a:gd name="connsiteX1" fmla="*/ 0 w 368782"/>
                <a:gd name="connsiteY1" fmla="*/ 578067 h 576223"/>
                <a:gd name="connsiteX2" fmla="*/ 0 w 368782"/>
                <a:gd name="connsiteY2" fmla="*/ 0 h 576223"/>
                <a:gd name="connsiteX3" fmla="*/ 111096 w 368782"/>
                <a:gd name="connsiteY3" fmla="*/ 0 h 576223"/>
                <a:gd name="connsiteX4" fmla="*/ 111096 w 368782"/>
                <a:gd name="connsiteY4" fmla="*/ 213433 h 576223"/>
                <a:gd name="connsiteX5" fmla="*/ 210667 w 368782"/>
                <a:gd name="connsiteY5" fmla="*/ 171484 h 576223"/>
                <a:gd name="connsiteX6" fmla="*/ 391140 w 368782"/>
                <a:gd name="connsiteY6" fmla="*/ 379616 h 576223"/>
                <a:gd name="connsiteX7" fmla="*/ 210667 w 368782"/>
                <a:gd name="connsiteY7" fmla="*/ 586826 h 576223"/>
                <a:gd name="connsiteX8" fmla="*/ 111096 w 368782"/>
                <a:gd name="connsiteY8" fmla="*/ 545107 h 576223"/>
                <a:gd name="connsiteX9" fmla="*/ 111096 w 368782"/>
                <a:gd name="connsiteY9" fmla="*/ 578067 h 576223"/>
                <a:gd name="connsiteX10" fmla="*/ 111096 w 368782"/>
                <a:gd name="connsiteY10" fmla="*/ 444614 h 576223"/>
                <a:gd name="connsiteX11" fmla="*/ 185774 w 368782"/>
                <a:gd name="connsiteY11" fmla="*/ 490942 h 576223"/>
                <a:gd name="connsiteX12" fmla="*/ 280966 w 368782"/>
                <a:gd name="connsiteY12" fmla="*/ 379846 h 576223"/>
                <a:gd name="connsiteX13" fmla="*/ 185774 w 368782"/>
                <a:gd name="connsiteY13" fmla="*/ 267829 h 576223"/>
                <a:gd name="connsiteX14" fmla="*/ 111096 w 368782"/>
                <a:gd name="connsiteY14" fmla="*/ 314157 h 576223"/>
                <a:gd name="connsiteX15" fmla="*/ 111096 w 368782"/>
                <a:gd name="connsiteY15" fmla="*/ 444614 h 576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8782" h="576223">
                  <a:moveTo>
                    <a:pt x="111096" y="578067"/>
                  </a:moveTo>
                  <a:lnTo>
                    <a:pt x="0" y="578067"/>
                  </a:lnTo>
                  <a:lnTo>
                    <a:pt x="0" y="0"/>
                  </a:lnTo>
                  <a:lnTo>
                    <a:pt x="111096" y="0"/>
                  </a:lnTo>
                  <a:lnTo>
                    <a:pt x="111096" y="213433"/>
                  </a:lnTo>
                  <a:cubicBezTo>
                    <a:pt x="128843" y="191998"/>
                    <a:pt x="168027" y="171484"/>
                    <a:pt x="210667" y="171484"/>
                  </a:cubicBezTo>
                  <a:cubicBezTo>
                    <a:pt x="326142" y="171484"/>
                    <a:pt x="391140" y="265754"/>
                    <a:pt x="391140" y="379616"/>
                  </a:cubicBezTo>
                  <a:cubicBezTo>
                    <a:pt x="391140" y="493477"/>
                    <a:pt x="326142" y="586826"/>
                    <a:pt x="210667" y="586826"/>
                  </a:cubicBezTo>
                  <a:cubicBezTo>
                    <a:pt x="168027" y="586826"/>
                    <a:pt x="128843" y="566312"/>
                    <a:pt x="111096" y="545107"/>
                  </a:cubicBezTo>
                  <a:lnTo>
                    <a:pt x="111096" y="578067"/>
                  </a:lnTo>
                  <a:close/>
                  <a:moveTo>
                    <a:pt x="111096" y="444614"/>
                  </a:moveTo>
                  <a:cubicBezTo>
                    <a:pt x="123542" y="472273"/>
                    <a:pt x="153045" y="490942"/>
                    <a:pt x="185774" y="490942"/>
                  </a:cubicBezTo>
                  <a:cubicBezTo>
                    <a:pt x="245241" y="490942"/>
                    <a:pt x="280966" y="443000"/>
                    <a:pt x="280966" y="379846"/>
                  </a:cubicBezTo>
                  <a:cubicBezTo>
                    <a:pt x="280966" y="315770"/>
                    <a:pt x="245471" y="267829"/>
                    <a:pt x="185774" y="267829"/>
                  </a:cubicBezTo>
                  <a:cubicBezTo>
                    <a:pt x="153736" y="267829"/>
                    <a:pt x="123542" y="287420"/>
                    <a:pt x="111096" y="314157"/>
                  </a:cubicBezTo>
                  <a:lnTo>
                    <a:pt x="111096" y="444614"/>
                  </a:lnTo>
                  <a:close/>
                </a:path>
              </a:pathLst>
            </a:custGeom>
            <a:solidFill>
              <a:srgbClr val="FFFFFF"/>
            </a:solidFill>
            <a:ln w="23028"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104E0F23-56B5-43DB-A2A2-6E11462608F5}"/>
                </a:ext>
              </a:extLst>
            </p:cNvPr>
            <p:cNvSpPr/>
            <p:nvPr/>
          </p:nvSpPr>
          <p:spPr>
            <a:xfrm>
              <a:off x="4322404" y="3086956"/>
              <a:ext cx="553174" cy="391832"/>
            </a:xfrm>
            <a:custGeom>
              <a:avLst/>
              <a:gdLst>
                <a:gd name="connsiteX0" fmla="*/ 437469 w 553174"/>
                <a:gd name="connsiteY0" fmla="*/ 0 h 391831"/>
                <a:gd name="connsiteX1" fmla="*/ 568156 w 553174"/>
                <a:gd name="connsiteY1" fmla="*/ 146822 h 391831"/>
                <a:gd name="connsiteX2" fmla="*/ 568156 w 553174"/>
                <a:gd name="connsiteY2" fmla="*/ 406583 h 391831"/>
                <a:gd name="connsiteX3" fmla="*/ 457982 w 553174"/>
                <a:gd name="connsiteY3" fmla="*/ 406583 h 391831"/>
                <a:gd name="connsiteX4" fmla="*/ 457982 w 553174"/>
                <a:gd name="connsiteY4" fmla="*/ 169871 h 391831"/>
                <a:gd name="connsiteX5" fmla="*/ 401051 w 553174"/>
                <a:gd name="connsiteY5" fmla="*/ 98649 h 391831"/>
                <a:gd name="connsiteX6" fmla="*/ 339741 w 553174"/>
                <a:gd name="connsiteY6" fmla="*/ 150279 h 391831"/>
                <a:gd name="connsiteX7" fmla="*/ 339741 w 553174"/>
                <a:gd name="connsiteY7" fmla="*/ 406353 h 391831"/>
                <a:gd name="connsiteX8" fmla="*/ 228645 w 553174"/>
                <a:gd name="connsiteY8" fmla="*/ 406353 h 391831"/>
                <a:gd name="connsiteX9" fmla="*/ 228645 w 553174"/>
                <a:gd name="connsiteY9" fmla="*/ 169871 h 391831"/>
                <a:gd name="connsiteX10" fmla="*/ 172636 w 553174"/>
                <a:gd name="connsiteY10" fmla="*/ 98649 h 391831"/>
                <a:gd name="connsiteX11" fmla="*/ 110174 w 553174"/>
                <a:gd name="connsiteY11" fmla="*/ 150279 h 391831"/>
                <a:gd name="connsiteX12" fmla="*/ 110174 w 553174"/>
                <a:gd name="connsiteY12" fmla="*/ 406353 h 391831"/>
                <a:gd name="connsiteX13" fmla="*/ 0 w 553174"/>
                <a:gd name="connsiteY13" fmla="*/ 406353 h 391831"/>
                <a:gd name="connsiteX14" fmla="*/ 0 w 553174"/>
                <a:gd name="connsiteY14" fmla="*/ 8989 h 391831"/>
                <a:gd name="connsiteX15" fmla="*/ 110174 w 553174"/>
                <a:gd name="connsiteY15" fmla="*/ 8989 h 391831"/>
                <a:gd name="connsiteX16" fmla="*/ 110174 w 553174"/>
                <a:gd name="connsiteY16" fmla="*/ 41949 h 391831"/>
                <a:gd name="connsiteX17" fmla="*/ 210667 w 553174"/>
                <a:gd name="connsiteY17" fmla="*/ 0 h 391831"/>
                <a:gd name="connsiteX18" fmla="*/ 317384 w 553174"/>
                <a:gd name="connsiteY18" fmla="*/ 50708 h 391831"/>
                <a:gd name="connsiteX19" fmla="*/ 437469 w 553174"/>
                <a:gd name="connsiteY19" fmla="*/ 0 h 39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3174" h="391831">
                  <a:moveTo>
                    <a:pt x="437469" y="0"/>
                  </a:moveTo>
                  <a:cubicBezTo>
                    <a:pt x="519292" y="0"/>
                    <a:pt x="568156" y="56931"/>
                    <a:pt x="568156" y="146822"/>
                  </a:cubicBezTo>
                  <a:lnTo>
                    <a:pt x="568156" y="406583"/>
                  </a:lnTo>
                  <a:lnTo>
                    <a:pt x="457982" y="406583"/>
                  </a:lnTo>
                  <a:lnTo>
                    <a:pt x="457982" y="169871"/>
                  </a:lnTo>
                  <a:cubicBezTo>
                    <a:pt x="457982" y="127230"/>
                    <a:pt x="439313" y="98649"/>
                    <a:pt x="401051" y="98649"/>
                  </a:cubicBezTo>
                  <a:cubicBezTo>
                    <a:pt x="372701" y="98649"/>
                    <a:pt x="346886" y="116397"/>
                    <a:pt x="339741" y="150279"/>
                  </a:cubicBezTo>
                  <a:lnTo>
                    <a:pt x="339741" y="406353"/>
                  </a:lnTo>
                  <a:lnTo>
                    <a:pt x="228645" y="406353"/>
                  </a:lnTo>
                  <a:lnTo>
                    <a:pt x="228645" y="169871"/>
                  </a:lnTo>
                  <a:cubicBezTo>
                    <a:pt x="228645" y="127230"/>
                    <a:pt x="210898" y="98649"/>
                    <a:pt x="172636" y="98649"/>
                  </a:cubicBezTo>
                  <a:cubicBezTo>
                    <a:pt x="144286" y="98649"/>
                    <a:pt x="117550" y="116397"/>
                    <a:pt x="110174" y="150279"/>
                  </a:cubicBezTo>
                  <a:lnTo>
                    <a:pt x="110174" y="406353"/>
                  </a:lnTo>
                  <a:lnTo>
                    <a:pt x="0" y="406353"/>
                  </a:lnTo>
                  <a:lnTo>
                    <a:pt x="0" y="8989"/>
                  </a:lnTo>
                  <a:lnTo>
                    <a:pt x="110174" y="8989"/>
                  </a:lnTo>
                  <a:lnTo>
                    <a:pt x="110174" y="41949"/>
                  </a:lnTo>
                  <a:cubicBezTo>
                    <a:pt x="129765" y="17056"/>
                    <a:pt x="166413" y="0"/>
                    <a:pt x="210667" y="0"/>
                  </a:cubicBezTo>
                  <a:cubicBezTo>
                    <a:pt x="257687" y="0"/>
                    <a:pt x="295257" y="21436"/>
                    <a:pt x="317384" y="50708"/>
                  </a:cubicBezTo>
                  <a:cubicBezTo>
                    <a:pt x="343199" y="22357"/>
                    <a:pt x="381460" y="0"/>
                    <a:pt x="437469" y="0"/>
                  </a:cubicBezTo>
                  <a:close/>
                </a:path>
              </a:pathLst>
            </a:custGeom>
            <a:solidFill>
              <a:srgbClr val="FFFFFF"/>
            </a:solidFill>
            <a:ln w="23028"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8118F5DF-7D56-4D2C-96C7-E8F70F2E5E95}"/>
                </a:ext>
              </a:extLst>
            </p:cNvPr>
            <p:cNvSpPr/>
            <p:nvPr/>
          </p:nvSpPr>
          <p:spPr>
            <a:xfrm>
              <a:off x="4934583" y="3086956"/>
              <a:ext cx="345734" cy="414881"/>
            </a:xfrm>
            <a:custGeom>
              <a:avLst/>
              <a:gdLst>
                <a:gd name="connsiteX0" fmla="*/ 191076 w 345733"/>
                <a:gd name="connsiteY0" fmla="*/ 0 h 414880"/>
                <a:gd name="connsiteX1" fmla="*/ 365326 w 345733"/>
                <a:gd name="connsiteY1" fmla="*/ 143134 h 414880"/>
                <a:gd name="connsiteX2" fmla="*/ 256996 w 345733"/>
                <a:gd name="connsiteY2" fmla="*/ 143134 h 414880"/>
                <a:gd name="connsiteX3" fmla="*/ 191076 w 345733"/>
                <a:gd name="connsiteY3" fmla="*/ 94270 h 414880"/>
                <a:gd name="connsiteX4" fmla="*/ 109483 w 345733"/>
                <a:gd name="connsiteY4" fmla="*/ 208132 h 414880"/>
                <a:gd name="connsiteX5" fmla="*/ 191076 w 345733"/>
                <a:gd name="connsiteY5" fmla="*/ 321072 h 414880"/>
                <a:gd name="connsiteX6" fmla="*/ 256996 w 345733"/>
                <a:gd name="connsiteY6" fmla="*/ 272208 h 414880"/>
                <a:gd name="connsiteX7" fmla="*/ 365326 w 345733"/>
                <a:gd name="connsiteY7" fmla="*/ 272208 h 414880"/>
                <a:gd name="connsiteX8" fmla="*/ 191076 w 345733"/>
                <a:gd name="connsiteY8" fmla="*/ 415342 h 414880"/>
                <a:gd name="connsiteX9" fmla="*/ 1 w 345733"/>
                <a:gd name="connsiteY9" fmla="*/ 208132 h 414880"/>
                <a:gd name="connsiteX10" fmla="*/ 191076 w 345733"/>
                <a:gd name="connsiteY10" fmla="*/ 0 h 41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5733" h="414880">
                  <a:moveTo>
                    <a:pt x="191076" y="0"/>
                  </a:moveTo>
                  <a:cubicBezTo>
                    <a:pt x="290878" y="0"/>
                    <a:pt x="353801" y="58775"/>
                    <a:pt x="365326" y="143134"/>
                  </a:cubicBezTo>
                  <a:lnTo>
                    <a:pt x="256996" y="143134"/>
                  </a:lnTo>
                  <a:cubicBezTo>
                    <a:pt x="250773" y="112940"/>
                    <a:pt x="226802" y="94270"/>
                    <a:pt x="191076" y="94270"/>
                  </a:cubicBezTo>
                  <a:cubicBezTo>
                    <a:pt x="140599" y="94270"/>
                    <a:pt x="109483" y="140368"/>
                    <a:pt x="109483" y="208132"/>
                  </a:cubicBezTo>
                  <a:cubicBezTo>
                    <a:pt x="109483" y="274743"/>
                    <a:pt x="140599" y="321072"/>
                    <a:pt x="191076" y="321072"/>
                  </a:cubicBezTo>
                  <a:cubicBezTo>
                    <a:pt x="226802" y="321072"/>
                    <a:pt x="250773" y="302402"/>
                    <a:pt x="256996" y="272208"/>
                  </a:cubicBezTo>
                  <a:lnTo>
                    <a:pt x="365326" y="272208"/>
                  </a:lnTo>
                  <a:cubicBezTo>
                    <a:pt x="353801" y="357489"/>
                    <a:pt x="290647" y="415342"/>
                    <a:pt x="191076" y="415342"/>
                  </a:cubicBezTo>
                  <a:cubicBezTo>
                    <a:pt x="78136" y="415342"/>
                    <a:pt x="1" y="330752"/>
                    <a:pt x="1" y="208132"/>
                  </a:cubicBezTo>
                  <a:cubicBezTo>
                    <a:pt x="-230" y="84590"/>
                    <a:pt x="78136" y="0"/>
                    <a:pt x="191076" y="0"/>
                  </a:cubicBezTo>
                  <a:close/>
                </a:path>
              </a:pathLst>
            </a:custGeom>
            <a:solidFill>
              <a:srgbClr val="FFFFFF"/>
            </a:solidFill>
            <a:ln w="23028" cap="flat">
              <a:noFill/>
              <a:prstDash val="solid"/>
              <a:miter/>
            </a:ln>
          </p:spPr>
          <p:txBody>
            <a:bodyPr rtlCol="0" anchor="ctr"/>
            <a:lstStyle/>
            <a:p>
              <a:endParaRPr lang="en-US"/>
            </a:p>
          </p:txBody>
        </p:sp>
      </p:grpSp>
      <p:sp>
        <p:nvSpPr>
          <p:cNvPr id="24" name="Freeform: Shape 23">
            <a:extLst>
              <a:ext uri="{FF2B5EF4-FFF2-40B4-BE49-F238E27FC236}">
                <a16:creationId xmlns:a16="http://schemas.microsoft.com/office/drawing/2014/main" id="{1B64AF4A-998D-47F4-8CA1-A64050CD378C}"/>
              </a:ext>
            </a:extLst>
          </p:cNvPr>
          <p:cNvSpPr/>
          <p:nvPr userDrawn="1"/>
        </p:nvSpPr>
        <p:spPr>
          <a:xfrm>
            <a:off x="3121094" y="2752977"/>
            <a:ext cx="553174" cy="898908"/>
          </a:xfrm>
          <a:custGeom>
            <a:avLst/>
            <a:gdLst>
              <a:gd name="connsiteX0" fmla="*/ 74909 w 553174"/>
              <a:gd name="connsiteY0" fmla="*/ 911816 h 898908"/>
              <a:gd name="connsiteX1" fmla="*/ 0 w 553174"/>
              <a:gd name="connsiteY1" fmla="*/ 827917 h 898908"/>
              <a:gd name="connsiteX2" fmla="*/ 0 w 553174"/>
              <a:gd name="connsiteY2" fmla="*/ 698613 h 898908"/>
              <a:gd name="connsiteX3" fmla="*/ 77214 w 553174"/>
              <a:gd name="connsiteY3" fmla="*/ 563316 h 898908"/>
              <a:gd name="connsiteX4" fmla="*/ 257456 w 553174"/>
              <a:gd name="connsiteY4" fmla="*/ 456369 h 898908"/>
              <a:gd name="connsiteX5" fmla="*/ 77444 w 553174"/>
              <a:gd name="connsiteY5" fmla="*/ 349652 h 898908"/>
              <a:gd name="connsiteX6" fmla="*/ 461 w 553174"/>
              <a:gd name="connsiteY6" fmla="*/ 214355 h 898908"/>
              <a:gd name="connsiteX7" fmla="*/ 461 w 553174"/>
              <a:gd name="connsiteY7" fmla="*/ 83898 h 898908"/>
              <a:gd name="connsiteX8" fmla="*/ 75139 w 553174"/>
              <a:gd name="connsiteY8" fmla="*/ 0 h 898908"/>
              <a:gd name="connsiteX9" fmla="*/ 122851 w 553174"/>
              <a:gd name="connsiteY9" fmla="*/ 14290 h 898908"/>
              <a:gd name="connsiteX10" fmla="*/ 529895 w 553174"/>
              <a:gd name="connsiteY10" fmla="*/ 256304 h 898908"/>
              <a:gd name="connsiteX11" fmla="*/ 574379 w 553174"/>
              <a:gd name="connsiteY11" fmla="*/ 327525 h 898908"/>
              <a:gd name="connsiteX12" fmla="*/ 529664 w 553174"/>
              <a:gd name="connsiteY12" fmla="*/ 398746 h 898908"/>
              <a:gd name="connsiteX13" fmla="*/ 432167 w 553174"/>
              <a:gd name="connsiteY13" fmla="*/ 456369 h 898908"/>
              <a:gd name="connsiteX14" fmla="*/ 529664 w 553174"/>
              <a:gd name="connsiteY14" fmla="*/ 513991 h 898908"/>
              <a:gd name="connsiteX15" fmla="*/ 574379 w 553174"/>
              <a:gd name="connsiteY15" fmla="*/ 585212 h 898908"/>
              <a:gd name="connsiteX16" fmla="*/ 529664 w 553174"/>
              <a:gd name="connsiteY16" fmla="*/ 656203 h 898908"/>
              <a:gd name="connsiteX17" fmla="*/ 122620 w 553174"/>
              <a:gd name="connsiteY17" fmla="*/ 897756 h 898908"/>
              <a:gd name="connsiteX18" fmla="*/ 74909 w 553174"/>
              <a:gd name="connsiteY18" fmla="*/ 911816 h 898908"/>
              <a:gd name="connsiteX19" fmla="*/ 344812 w 553174"/>
              <a:gd name="connsiteY19" fmla="*/ 508229 h 898908"/>
              <a:gd name="connsiteX20" fmla="*/ 122620 w 553174"/>
              <a:gd name="connsiteY20" fmla="*/ 640069 h 898908"/>
              <a:gd name="connsiteX21" fmla="*/ 89199 w 553174"/>
              <a:gd name="connsiteY21" fmla="*/ 698843 h 898908"/>
              <a:gd name="connsiteX22" fmla="*/ 89199 w 553174"/>
              <a:gd name="connsiteY22" fmla="*/ 814088 h 898908"/>
              <a:gd name="connsiteX23" fmla="*/ 474808 w 553174"/>
              <a:gd name="connsiteY23" fmla="*/ 585443 h 898908"/>
              <a:gd name="connsiteX24" fmla="*/ 344812 w 553174"/>
              <a:gd name="connsiteY24" fmla="*/ 508229 h 898908"/>
              <a:gd name="connsiteX25" fmla="*/ 89660 w 553174"/>
              <a:gd name="connsiteY25" fmla="*/ 97958 h 898908"/>
              <a:gd name="connsiteX26" fmla="*/ 89660 w 553174"/>
              <a:gd name="connsiteY26" fmla="*/ 214355 h 898908"/>
              <a:gd name="connsiteX27" fmla="*/ 123081 w 553174"/>
              <a:gd name="connsiteY27" fmla="*/ 272899 h 898908"/>
              <a:gd name="connsiteX28" fmla="*/ 345042 w 553174"/>
              <a:gd name="connsiteY28" fmla="*/ 404509 h 898908"/>
              <a:gd name="connsiteX29" fmla="*/ 475269 w 553174"/>
              <a:gd name="connsiteY29" fmla="*/ 327295 h 898908"/>
              <a:gd name="connsiteX30" fmla="*/ 89660 w 553174"/>
              <a:gd name="connsiteY30" fmla="*/ 97958 h 898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53174" h="898908">
                <a:moveTo>
                  <a:pt x="74909" y="911816"/>
                </a:moveTo>
                <a:cubicBezTo>
                  <a:pt x="37800" y="911816"/>
                  <a:pt x="0" y="883004"/>
                  <a:pt x="0" y="827917"/>
                </a:cubicBezTo>
                <a:lnTo>
                  <a:pt x="0" y="698613"/>
                </a:lnTo>
                <a:cubicBezTo>
                  <a:pt x="0" y="647444"/>
                  <a:pt x="33190" y="589361"/>
                  <a:pt x="77214" y="563316"/>
                </a:cubicBezTo>
                <a:lnTo>
                  <a:pt x="257456" y="456369"/>
                </a:lnTo>
                <a:lnTo>
                  <a:pt x="77444" y="349652"/>
                </a:lnTo>
                <a:cubicBezTo>
                  <a:pt x="33421" y="323607"/>
                  <a:pt x="461" y="265524"/>
                  <a:pt x="461" y="214355"/>
                </a:cubicBezTo>
                <a:lnTo>
                  <a:pt x="461" y="83898"/>
                </a:lnTo>
                <a:cubicBezTo>
                  <a:pt x="461" y="28811"/>
                  <a:pt x="38031" y="0"/>
                  <a:pt x="75139" y="0"/>
                </a:cubicBezTo>
                <a:cubicBezTo>
                  <a:pt x="91043" y="0"/>
                  <a:pt x="107178" y="4840"/>
                  <a:pt x="122851" y="14290"/>
                </a:cubicBezTo>
                <a:lnTo>
                  <a:pt x="529895" y="256304"/>
                </a:lnTo>
                <a:cubicBezTo>
                  <a:pt x="558245" y="273130"/>
                  <a:pt x="574379" y="299175"/>
                  <a:pt x="574379" y="327525"/>
                </a:cubicBezTo>
                <a:cubicBezTo>
                  <a:pt x="574379" y="355875"/>
                  <a:pt x="558014" y="381921"/>
                  <a:pt x="529664" y="398746"/>
                </a:cubicBezTo>
                <a:lnTo>
                  <a:pt x="432167" y="456369"/>
                </a:lnTo>
                <a:lnTo>
                  <a:pt x="529664" y="513991"/>
                </a:lnTo>
                <a:cubicBezTo>
                  <a:pt x="558014" y="530817"/>
                  <a:pt x="574379" y="556862"/>
                  <a:pt x="574379" y="585212"/>
                </a:cubicBezTo>
                <a:cubicBezTo>
                  <a:pt x="574379" y="613562"/>
                  <a:pt x="558014" y="639608"/>
                  <a:pt x="529664" y="656203"/>
                </a:cubicBezTo>
                <a:lnTo>
                  <a:pt x="122620" y="897756"/>
                </a:lnTo>
                <a:cubicBezTo>
                  <a:pt x="106947" y="906975"/>
                  <a:pt x="90813" y="911816"/>
                  <a:pt x="74909" y="911816"/>
                </a:cubicBezTo>
                <a:close/>
                <a:moveTo>
                  <a:pt x="344812" y="508229"/>
                </a:moveTo>
                <a:lnTo>
                  <a:pt x="122620" y="640069"/>
                </a:lnTo>
                <a:cubicBezTo>
                  <a:pt x="105795" y="649980"/>
                  <a:pt x="89199" y="679021"/>
                  <a:pt x="89199" y="698843"/>
                </a:cubicBezTo>
                <a:lnTo>
                  <a:pt x="89199" y="814088"/>
                </a:lnTo>
                <a:lnTo>
                  <a:pt x="474808" y="585443"/>
                </a:lnTo>
                <a:lnTo>
                  <a:pt x="344812" y="508229"/>
                </a:lnTo>
                <a:close/>
                <a:moveTo>
                  <a:pt x="89660" y="97958"/>
                </a:moveTo>
                <a:lnTo>
                  <a:pt x="89660" y="214355"/>
                </a:lnTo>
                <a:cubicBezTo>
                  <a:pt x="89660" y="233947"/>
                  <a:pt x="106256" y="262988"/>
                  <a:pt x="123081" y="272899"/>
                </a:cubicBezTo>
                <a:lnTo>
                  <a:pt x="345042" y="404509"/>
                </a:lnTo>
                <a:lnTo>
                  <a:pt x="475269" y="327295"/>
                </a:lnTo>
                <a:lnTo>
                  <a:pt x="89660" y="97958"/>
                </a:lnTo>
                <a:close/>
              </a:path>
            </a:pathLst>
          </a:custGeom>
          <a:solidFill>
            <a:srgbClr val="F05123"/>
          </a:solidFill>
          <a:ln w="23028" cap="flat">
            <a:noFill/>
            <a:prstDash val="solid"/>
            <a:miter/>
          </a:ln>
        </p:spPr>
        <p:txBody>
          <a:bodyPr rtlCol="0" anchor="ctr"/>
          <a:lstStyle/>
          <a:p>
            <a:endParaRPr lang="en-US"/>
          </a:p>
        </p:txBody>
      </p:sp>
    </p:spTree>
    <p:extLst>
      <p:ext uri="{BB962C8B-B14F-4D97-AF65-F5344CB8AC3E}">
        <p14:creationId xmlns:p14="http://schemas.microsoft.com/office/powerpoint/2010/main" val="38641998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25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6" presetClass="entr" presetSubtype="42"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outHorizontal)">
                                      <p:cBhvr>
                                        <p:cTn id="13" dur="500"/>
                                        <p:tgtEl>
                                          <p:spTgt spid="6"/>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Slide - Normal">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455188" y="2124076"/>
            <a:ext cx="11263046" cy="4102790"/>
          </a:xfrm>
          <a:prstGeom prst="rect">
            <a:avLst/>
          </a:prstGeom>
        </p:spPr>
        <p:txBody>
          <a:bodyPr tIns="0">
            <a:noAutofit/>
          </a:bodyPr>
          <a:lstStyle>
            <a:lvl1pPr marL="0" indent="0">
              <a:lnSpc>
                <a:spcPct val="80000"/>
              </a:lnSpc>
              <a:spcAft>
                <a:spcPts val="1200"/>
              </a:spcAft>
              <a:buNone/>
              <a:defRPr>
                <a:solidFill>
                  <a:schemeClr val="bg1"/>
                </a:solidFill>
              </a:defRPr>
            </a:lvl1pPr>
            <a:lvl2pPr>
              <a:lnSpc>
                <a:spcPct val="80000"/>
              </a:lnSpc>
              <a:spcBef>
                <a:spcPts val="0"/>
              </a:spcBef>
              <a:spcAft>
                <a:spcPts val="1200"/>
              </a:spcAft>
              <a:defRPr sz="2000">
                <a:solidFill>
                  <a:schemeClr val="bg1"/>
                </a:solidFill>
              </a:defRPr>
            </a:lvl2pPr>
            <a:lvl3pPr>
              <a:lnSpc>
                <a:spcPct val="80000"/>
              </a:lnSpc>
              <a:spcBef>
                <a:spcPts val="0"/>
              </a:spcBef>
              <a:spcAft>
                <a:spcPts val="1200"/>
              </a:spcAft>
              <a:defRPr sz="1800">
                <a:solidFill>
                  <a:schemeClr val="bg1"/>
                </a:solidFill>
              </a:defRPr>
            </a:lvl3pPr>
            <a:lvl4pPr>
              <a:lnSpc>
                <a:spcPct val="80000"/>
              </a:lnSpc>
              <a:spcBef>
                <a:spcPts val="0"/>
              </a:spcBef>
              <a:spcAft>
                <a:spcPts val="1200"/>
              </a:spcAft>
              <a:defRPr>
                <a:solidFill>
                  <a:schemeClr val="bg1"/>
                </a:solidFill>
              </a:defRPr>
            </a:lvl4pPr>
            <a:lvl5pPr>
              <a:lnSpc>
                <a:spcPct val="80000"/>
              </a:lnSpc>
              <a:spcBef>
                <a:spcPts val="0"/>
              </a:spcBef>
              <a:spcAft>
                <a:spcPts val="1200"/>
              </a:spcAft>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hasCustomPrompt="1"/>
          </p:nvPr>
        </p:nvSpPr>
        <p:spPr>
          <a:xfrm>
            <a:off x="455187" y="409855"/>
            <a:ext cx="11263047" cy="1645645"/>
          </a:xfrm>
        </p:spPr>
        <p:txBody>
          <a:bodyPr anchor="t">
            <a:noAutofit/>
          </a:bodyPr>
          <a:lstStyle>
            <a:lvl1pPr>
              <a:defRPr b="0">
                <a:solidFill>
                  <a:schemeClr val="bg1"/>
                </a:solidFill>
              </a:defRPr>
            </a:lvl1pPr>
          </a:lstStyle>
          <a:p>
            <a:r>
              <a:rPr lang="en-US"/>
              <a:t>Click To Edit Master Title Style</a:t>
            </a:r>
          </a:p>
        </p:txBody>
      </p:sp>
      <p:sp>
        <p:nvSpPr>
          <p:cNvPr id="3" name="Footer Placeholder 2"/>
          <p:cNvSpPr>
            <a:spLocks noGrp="1"/>
          </p:cNvSpPr>
          <p:nvPr>
            <p:ph type="ftr" sz="quarter" idx="12"/>
          </p:nvPr>
        </p:nvSpPr>
        <p:spPr>
          <a:xfrm>
            <a:off x="487016" y="6356350"/>
            <a:ext cx="11231217" cy="365125"/>
          </a:xfrm>
        </p:spPr>
        <p:txBody>
          <a:bodyPr/>
          <a:lstStyle/>
          <a:p>
            <a:r>
              <a:rPr lang="en-US" kern="0">
                <a:solidFill>
                  <a:srgbClr val="A7A99D"/>
                </a:solidFill>
              </a:rPr>
              <a:t>© Copyright 2020 BMC Software, Inc.</a:t>
            </a:r>
          </a:p>
        </p:txBody>
      </p:sp>
    </p:spTree>
    <p:extLst>
      <p:ext uri="{BB962C8B-B14F-4D97-AF65-F5344CB8AC3E}">
        <p14:creationId xmlns:p14="http://schemas.microsoft.com/office/powerpoint/2010/main" val="37573719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ver1 - Full Screen Image">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7C1B7F5F-38C2-48C3-8407-C618321E8332}"/>
              </a:ext>
            </a:extLst>
          </p:cNvPr>
          <p:cNvSpPr>
            <a:spLocks noGrp="1"/>
          </p:cNvSpPr>
          <p:nvPr>
            <p:ph type="pic" sz="quarter" idx="13"/>
          </p:nvPr>
        </p:nvSpPr>
        <p:spPr>
          <a:xfrm>
            <a:off x="0" y="0"/>
            <a:ext cx="12192000" cy="6858000"/>
          </a:xfrm>
        </p:spPr>
        <p:txBody>
          <a:bodyPr/>
          <a:lstStyle/>
          <a:p>
            <a:endParaRPr lang="en-US" dirty="0"/>
          </a:p>
        </p:txBody>
      </p:sp>
      <p:sp>
        <p:nvSpPr>
          <p:cNvPr id="7" name="Text Placeholder 8"/>
          <p:cNvSpPr>
            <a:spLocks noGrp="1"/>
          </p:cNvSpPr>
          <p:nvPr>
            <p:ph type="body" sz="quarter" idx="10" hasCustomPrompt="1"/>
          </p:nvPr>
        </p:nvSpPr>
        <p:spPr>
          <a:xfrm>
            <a:off x="448368" y="1403896"/>
            <a:ext cx="10269235" cy="1938979"/>
          </a:xfrm>
          <a:prstGeom prst="rect">
            <a:avLst/>
          </a:prstGeom>
        </p:spPr>
        <p:txBody>
          <a:bodyPr vert="horz" anchor="b">
            <a:normAutofit/>
          </a:bodyPr>
          <a:lstStyle>
            <a:lvl1pPr marL="0" indent="0">
              <a:lnSpc>
                <a:spcPct val="80000"/>
              </a:lnSpc>
              <a:buFontTx/>
              <a:buNone/>
              <a:defRPr sz="5400" b="1" baseline="0">
                <a:solidFill>
                  <a:schemeClr val="bg1"/>
                </a:solidFill>
              </a:defRPr>
            </a:lvl1pPr>
          </a:lstStyle>
          <a:p>
            <a:pPr lvl="0"/>
            <a:r>
              <a:rPr lang="en-US" dirty="0"/>
              <a:t>Presentation Title Slide</a:t>
            </a:r>
            <a:br>
              <a:rPr lang="en-US" dirty="0"/>
            </a:br>
            <a:r>
              <a:rPr lang="en-US" dirty="0"/>
              <a:t>BMC Executive Template</a:t>
            </a:r>
          </a:p>
        </p:txBody>
      </p:sp>
      <p:sp>
        <p:nvSpPr>
          <p:cNvPr id="11" name="Text Placeholder 8">
            <a:extLst>
              <a:ext uri="{FF2B5EF4-FFF2-40B4-BE49-F238E27FC236}">
                <a16:creationId xmlns:a16="http://schemas.microsoft.com/office/drawing/2014/main" id="{E1EA6E25-C5D6-442D-B344-24D110091FC1}"/>
              </a:ext>
            </a:extLst>
          </p:cNvPr>
          <p:cNvSpPr>
            <a:spLocks noGrp="1"/>
          </p:cNvSpPr>
          <p:nvPr>
            <p:ph type="body" sz="quarter" idx="14" hasCustomPrompt="1"/>
          </p:nvPr>
        </p:nvSpPr>
        <p:spPr>
          <a:xfrm>
            <a:off x="450265" y="4854127"/>
            <a:ext cx="5999621" cy="1174071"/>
          </a:xfrm>
          <a:prstGeom prst="rect">
            <a:avLst/>
          </a:prstGeom>
        </p:spPr>
        <p:txBody>
          <a:bodyPr vert="horz">
            <a:normAutofit/>
          </a:bodyPr>
          <a:lstStyle>
            <a:lvl1pPr marL="0" indent="0">
              <a:lnSpc>
                <a:spcPct val="90000"/>
              </a:lnSpc>
              <a:buFontTx/>
              <a:buNone/>
              <a:defRPr sz="1800" b="0" baseline="0">
                <a:solidFill>
                  <a:schemeClr val="bg1"/>
                </a:solidFill>
              </a:defRPr>
            </a:lvl1pPr>
          </a:lstStyle>
          <a:p>
            <a:pPr lvl="0"/>
            <a:r>
              <a:rPr lang="en-US" dirty="0"/>
              <a:t>Title</a:t>
            </a:r>
          </a:p>
          <a:p>
            <a:pPr lvl="0"/>
            <a:r>
              <a:rPr lang="en-US" dirty="0"/>
              <a:t>Date</a:t>
            </a:r>
          </a:p>
        </p:txBody>
      </p:sp>
      <p:sp>
        <p:nvSpPr>
          <p:cNvPr id="19" name="Text Placeholder 8">
            <a:extLst>
              <a:ext uri="{FF2B5EF4-FFF2-40B4-BE49-F238E27FC236}">
                <a16:creationId xmlns:a16="http://schemas.microsoft.com/office/drawing/2014/main" id="{0332F0BE-76D0-41CC-9B95-5E9F134C4B04}"/>
              </a:ext>
            </a:extLst>
          </p:cNvPr>
          <p:cNvSpPr>
            <a:spLocks noGrp="1"/>
          </p:cNvSpPr>
          <p:nvPr>
            <p:ph type="body" sz="quarter" idx="15" hasCustomPrompt="1"/>
          </p:nvPr>
        </p:nvSpPr>
        <p:spPr>
          <a:xfrm>
            <a:off x="450265" y="4035838"/>
            <a:ext cx="5999621" cy="785738"/>
          </a:xfrm>
          <a:prstGeom prst="rect">
            <a:avLst/>
          </a:prstGeom>
        </p:spPr>
        <p:txBody>
          <a:bodyPr vert="horz" anchor="b">
            <a:normAutofit/>
          </a:bodyPr>
          <a:lstStyle>
            <a:lvl1pPr marL="0" indent="0">
              <a:lnSpc>
                <a:spcPct val="90000"/>
              </a:lnSpc>
              <a:buFontTx/>
              <a:buNone/>
              <a:defRPr sz="2400" b="1" baseline="0">
                <a:solidFill>
                  <a:schemeClr val="tx2"/>
                </a:solidFill>
              </a:defRPr>
            </a:lvl1pPr>
          </a:lstStyle>
          <a:p>
            <a:pPr lvl="0"/>
            <a:r>
              <a:rPr lang="en-US" dirty="0"/>
              <a:t>Presenter Name</a:t>
            </a:r>
          </a:p>
        </p:txBody>
      </p:sp>
    </p:spTree>
    <p:extLst>
      <p:ext uri="{BB962C8B-B14F-4D97-AF65-F5344CB8AC3E}">
        <p14:creationId xmlns:p14="http://schemas.microsoft.com/office/powerpoint/2010/main" val="38212294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1"/>
          <p:cNvSpPr>
            <a:spLocks noGrp="1"/>
          </p:cNvSpPr>
          <p:nvPr>
            <p:ph type="title"/>
          </p:nvPr>
        </p:nvSpPr>
        <p:spPr>
          <a:xfrm>
            <a:off x="400676" y="256264"/>
            <a:ext cx="11390648" cy="649123"/>
          </a:xfrm>
        </p:spPr>
        <p:txBody>
          <a:bodyPr anchor="t">
            <a:noAutofit/>
          </a:bodyPr>
          <a:lstStyle>
            <a:lvl1pPr>
              <a:defRPr sz="4000"/>
            </a:lvl1pPr>
          </a:lstStyle>
          <a:p>
            <a:r>
              <a:rPr lang="en-US" dirty="0"/>
              <a:t>Click to edit Master title style</a:t>
            </a:r>
          </a:p>
        </p:txBody>
      </p:sp>
    </p:spTree>
    <p:extLst>
      <p:ext uri="{BB962C8B-B14F-4D97-AF65-F5344CB8AC3E}">
        <p14:creationId xmlns:p14="http://schemas.microsoft.com/office/powerpoint/2010/main" val="11432830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Slide - Normal">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455188" y="2124076"/>
            <a:ext cx="11263046" cy="4102790"/>
          </a:xfrm>
          <a:prstGeom prst="rect">
            <a:avLst/>
          </a:prstGeom>
        </p:spPr>
        <p:txBody>
          <a:bodyPr tIns="0">
            <a:noAutofit/>
          </a:bodyPr>
          <a:lstStyle>
            <a:lvl1pPr marL="0" indent="0">
              <a:lnSpc>
                <a:spcPct val="80000"/>
              </a:lnSpc>
              <a:spcAft>
                <a:spcPts val="1200"/>
              </a:spcAft>
              <a:buNone/>
              <a:defRPr>
                <a:solidFill>
                  <a:schemeClr val="bg1"/>
                </a:solidFill>
              </a:defRPr>
            </a:lvl1pPr>
            <a:lvl2pPr>
              <a:lnSpc>
                <a:spcPct val="80000"/>
              </a:lnSpc>
              <a:spcBef>
                <a:spcPts val="0"/>
              </a:spcBef>
              <a:spcAft>
                <a:spcPts val="1200"/>
              </a:spcAft>
              <a:defRPr sz="2000">
                <a:solidFill>
                  <a:schemeClr val="bg1"/>
                </a:solidFill>
              </a:defRPr>
            </a:lvl2pPr>
            <a:lvl3pPr>
              <a:lnSpc>
                <a:spcPct val="80000"/>
              </a:lnSpc>
              <a:spcBef>
                <a:spcPts val="0"/>
              </a:spcBef>
              <a:spcAft>
                <a:spcPts val="1200"/>
              </a:spcAft>
              <a:defRPr sz="1800">
                <a:solidFill>
                  <a:schemeClr val="bg1"/>
                </a:solidFill>
              </a:defRPr>
            </a:lvl3pPr>
            <a:lvl4pPr>
              <a:lnSpc>
                <a:spcPct val="80000"/>
              </a:lnSpc>
              <a:spcBef>
                <a:spcPts val="0"/>
              </a:spcBef>
              <a:spcAft>
                <a:spcPts val="1200"/>
              </a:spcAft>
              <a:defRPr>
                <a:solidFill>
                  <a:schemeClr val="bg1"/>
                </a:solidFill>
              </a:defRPr>
            </a:lvl4pPr>
            <a:lvl5pPr>
              <a:lnSpc>
                <a:spcPct val="80000"/>
              </a:lnSpc>
              <a:spcBef>
                <a:spcPts val="0"/>
              </a:spcBef>
              <a:spcAft>
                <a:spcPts val="1200"/>
              </a:spcAft>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hasCustomPrompt="1"/>
          </p:nvPr>
        </p:nvSpPr>
        <p:spPr>
          <a:xfrm>
            <a:off x="455187" y="409855"/>
            <a:ext cx="11263047" cy="1645645"/>
          </a:xfrm>
        </p:spPr>
        <p:txBody>
          <a:bodyPr anchor="t">
            <a:noAutofit/>
          </a:bodyPr>
          <a:lstStyle>
            <a:lvl1pPr>
              <a:defRPr b="0">
                <a:solidFill>
                  <a:schemeClr val="bg1"/>
                </a:solidFill>
              </a:defRPr>
            </a:lvl1pPr>
          </a:lstStyle>
          <a:p>
            <a:r>
              <a:rPr lang="en-US" dirty="0"/>
              <a:t>Click To Edit Master Title Style</a:t>
            </a:r>
          </a:p>
        </p:txBody>
      </p:sp>
      <p:sp>
        <p:nvSpPr>
          <p:cNvPr id="3" name="Footer Placeholder 2"/>
          <p:cNvSpPr>
            <a:spLocks noGrp="1"/>
          </p:cNvSpPr>
          <p:nvPr>
            <p:ph type="ftr" sz="quarter" idx="12"/>
          </p:nvPr>
        </p:nvSpPr>
        <p:spPr>
          <a:xfrm>
            <a:off x="487016" y="6356350"/>
            <a:ext cx="11231217" cy="365125"/>
          </a:xfrm>
        </p:spPr>
        <p:txBody>
          <a:bodyPr/>
          <a:lstStyle/>
          <a:p>
            <a:r>
              <a:rPr lang="en-US" kern="0" dirty="0">
                <a:solidFill>
                  <a:srgbClr val="A7A99D"/>
                </a:solidFill>
              </a:rPr>
              <a:t>© Copyright 2020 BMC Software, Inc.</a:t>
            </a:r>
          </a:p>
        </p:txBody>
      </p:sp>
    </p:spTree>
    <p:extLst>
      <p:ext uri="{BB962C8B-B14F-4D97-AF65-F5344CB8AC3E}">
        <p14:creationId xmlns:p14="http://schemas.microsoft.com/office/powerpoint/2010/main" val="26288804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E9F4BB1-64A9-4C7A-A1FD-E2DE5FB8308D}"/>
              </a:ext>
            </a:extLst>
          </p:cNvPr>
          <p:cNvSpPr>
            <a:spLocks noGrp="1"/>
          </p:cNvSpPr>
          <p:nvPr>
            <p:ph type="dt" sz="half" idx="10"/>
          </p:nvPr>
        </p:nvSpPr>
        <p:spPr/>
        <p:txBody>
          <a:bodyPr/>
          <a:lstStyle/>
          <a:p>
            <a:fld id="{3C0C69FB-41D8-40F8-8199-CFB6A1E24FB2}" type="datetimeFigureOut">
              <a:rPr lang="en-US" smtClean="0"/>
              <a:t>9/14/2020</a:t>
            </a:fld>
            <a:endParaRPr lang="en-US"/>
          </a:p>
        </p:txBody>
      </p:sp>
      <p:sp>
        <p:nvSpPr>
          <p:cNvPr id="5" name="Footer Placeholder 4">
            <a:extLst>
              <a:ext uri="{FF2B5EF4-FFF2-40B4-BE49-F238E27FC236}">
                <a16:creationId xmlns:a16="http://schemas.microsoft.com/office/drawing/2014/main" id="{1F885793-8261-4E9D-B78D-27472BDCDF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6310EB-D119-4571-AE89-79631604CAA7}"/>
              </a:ext>
            </a:extLst>
          </p:cNvPr>
          <p:cNvSpPr>
            <a:spLocks noGrp="1"/>
          </p:cNvSpPr>
          <p:nvPr>
            <p:ph type="sldNum" sz="quarter" idx="12"/>
          </p:nvPr>
        </p:nvSpPr>
        <p:spPr/>
        <p:txBody>
          <a:bodyPr/>
          <a:lstStyle/>
          <a:p>
            <a:fld id="{EBD5C9A5-F4DA-445C-9AF5-192F540D61D6}" type="slidenum">
              <a:rPr lang="en-US" smtClean="0"/>
              <a:t>‹#›</a:t>
            </a:fld>
            <a:endParaRPr lang="en-US"/>
          </a:p>
        </p:txBody>
      </p:sp>
      <p:sp>
        <p:nvSpPr>
          <p:cNvPr id="13" name="Content Placeholder 2">
            <a:extLst>
              <a:ext uri="{FF2B5EF4-FFF2-40B4-BE49-F238E27FC236}">
                <a16:creationId xmlns:a16="http://schemas.microsoft.com/office/drawing/2014/main" id="{204F5DC2-924B-E344-B0BD-C7C58F2998C5}"/>
              </a:ext>
            </a:extLst>
          </p:cNvPr>
          <p:cNvSpPr>
            <a:spLocks noGrp="1"/>
          </p:cNvSpPr>
          <p:nvPr>
            <p:ph idx="1" hasCustomPrompt="1"/>
          </p:nvPr>
        </p:nvSpPr>
        <p:spPr>
          <a:xfrm>
            <a:off x="838200" y="2213113"/>
            <a:ext cx="10515600" cy="3963850"/>
          </a:xfrm>
        </p:spPr>
        <p:txBody>
          <a:bodyPr/>
          <a:lstStyle/>
          <a:p>
            <a:r>
              <a:rPr lang="en-US" sz="2600" dirty="0"/>
              <a:t>Click to edit text</a:t>
            </a:r>
          </a:p>
          <a:p>
            <a:pPr lvl="1"/>
            <a:r>
              <a:rPr lang="en-US" dirty="0"/>
              <a:t>Level 2</a:t>
            </a:r>
          </a:p>
          <a:p>
            <a:pPr lvl="2"/>
            <a:r>
              <a:rPr lang="en-US" dirty="0"/>
              <a:t>Level 3</a:t>
            </a:r>
          </a:p>
        </p:txBody>
      </p:sp>
      <p:sp>
        <p:nvSpPr>
          <p:cNvPr id="14" name="Titel 1">
            <a:extLst>
              <a:ext uri="{FF2B5EF4-FFF2-40B4-BE49-F238E27FC236}">
                <a16:creationId xmlns:a16="http://schemas.microsoft.com/office/drawing/2014/main" id="{69D0C6CE-771C-E74C-B29B-596F94A3572D}"/>
              </a:ext>
            </a:extLst>
          </p:cNvPr>
          <p:cNvSpPr>
            <a:spLocks noGrp="1"/>
          </p:cNvSpPr>
          <p:nvPr>
            <p:ph type="title" hasCustomPrompt="1"/>
          </p:nvPr>
        </p:nvSpPr>
        <p:spPr>
          <a:xfrm>
            <a:off x="452780" y="1286228"/>
            <a:ext cx="9804337" cy="799141"/>
          </a:xfrm>
        </p:spPr>
        <p:txBody>
          <a:bodyPr>
            <a:normAutofit/>
          </a:bodyPr>
          <a:lstStyle/>
          <a:p>
            <a:r>
              <a:rPr lang="en-US" sz="3000" b="1" dirty="0">
                <a:latin typeface="Calibri" panose="020F0502020204030204" pitchFamily="34" charset="0"/>
                <a:cs typeface="Calibri" panose="020F0502020204030204" pitchFamily="34" charset="0"/>
              </a:rPr>
              <a:t>Click to edit Title</a:t>
            </a:r>
          </a:p>
        </p:txBody>
      </p:sp>
    </p:spTree>
    <p:extLst>
      <p:ext uri="{BB962C8B-B14F-4D97-AF65-F5344CB8AC3E}">
        <p14:creationId xmlns:p14="http://schemas.microsoft.com/office/powerpoint/2010/main" val="594618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C2875-FA79-4CEB-A183-0A288B5A8A87}"/>
              </a:ext>
            </a:extLst>
          </p:cNvPr>
          <p:cNvSpPr>
            <a:spLocks noGrp="1"/>
          </p:cNvSpPr>
          <p:nvPr>
            <p:ph type="title" hasCustomPrompt="1"/>
          </p:nvPr>
        </p:nvSpPr>
        <p:spPr>
          <a:xfrm>
            <a:off x="831850" y="1709738"/>
            <a:ext cx="10515600" cy="2852737"/>
          </a:xfrm>
        </p:spPr>
        <p:txBody>
          <a:bodyPr anchor="b"/>
          <a:lstStyle>
            <a:lvl1pPr>
              <a:defRPr sz="6000"/>
            </a:lvl1pPr>
          </a:lstStyle>
          <a:p>
            <a:r>
              <a:rPr lang="en-US" dirty="0"/>
              <a:t>Click to edit title</a:t>
            </a:r>
          </a:p>
        </p:txBody>
      </p:sp>
      <p:sp>
        <p:nvSpPr>
          <p:cNvPr id="3" name="Text Placeholder 2">
            <a:extLst>
              <a:ext uri="{FF2B5EF4-FFF2-40B4-BE49-F238E27FC236}">
                <a16:creationId xmlns:a16="http://schemas.microsoft.com/office/drawing/2014/main" id="{C14048E1-0B19-4C05-9AD0-40EF0E43764D}"/>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text</a:t>
            </a:r>
          </a:p>
        </p:txBody>
      </p:sp>
      <p:sp>
        <p:nvSpPr>
          <p:cNvPr id="4" name="Date Placeholder 3">
            <a:extLst>
              <a:ext uri="{FF2B5EF4-FFF2-40B4-BE49-F238E27FC236}">
                <a16:creationId xmlns:a16="http://schemas.microsoft.com/office/drawing/2014/main" id="{9273398A-C530-4531-B6F2-DB779EC1FB3D}"/>
              </a:ext>
            </a:extLst>
          </p:cNvPr>
          <p:cNvSpPr>
            <a:spLocks noGrp="1"/>
          </p:cNvSpPr>
          <p:nvPr>
            <p:ph type="dt" sz="half" idx="10"/>
          </p:nvPr>
        </p:nvSpPr>
        <p:spPr/>
        <p:txBody>
          <a:bodyPr/>
          <a:lstStyle/>
          <a:p>
            <a:fld id="{3C0C69FB-41D8-40F8-8199-CFB6A1E24FB2}" type="datetimeFigureOut">
              <a:rPr lang="en-US" smtClean="0"/>
              <a:t>9/14/2020</a:t>
            </a:fld>
            <a:endParaRPr lang="en-US"/>
          </a:p>
        </p:txBody>
      </p:sp>
      <p:sp>
        <p:nvSpPr>
          <p:cNvPr id="5" name="Footer Placeholder 4">
            <a:extLst>
              <a:ext uri="{FF2B5EF4-FFF2-40B4-BE49-F238E27FC236}">
                <a16:creationId xmlns:a16="http://schemas.microsoft.com/office/drawing/2014/main" id="{94277429-69FF-41C0-9F40-BEFC27600A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B90085-F294-4B6E-B6F8-3DB12D80C91C}"/>
              </a:ext>
            </a:extLst>
          </p:cNvPr>
          <p:cNvSpPr>
            <a:spLocks noGrp="1"/>
          </p:cNvSpPr>
          <p:nvPr>
            <p:ph type="sldNum" sz="quarter" idx="12"/>
          </p:nvPr>
        </p:nvSpPr>
        <p:spPr/>
        <p:txBody>
          <a:bodyPr/>
          <a:lstStyle/>
          <a:p>
            <a:fld id="{EBD5C9A5-F4DA-445C-9AF5-192F540D61D6}" type="slidenum">
              <a:rPr lang="en-US" smtClean="0"/>
              <a:t>‹#›</a:t>
            </a:fld>
            <a:endParaRPr lang="en-US"/>
          </a:p>
        </p:txBody>
      </p:sp>
    </p:spTree>
    <p:extLst>
      <p:ext uri="{BB962C8B-B14F-4D97-AF65-F5344CB8AC3E}">
        <p14:creationId xmlns:p14="http://schemas.microsoft.com/office/powerpoint/2010/main" val="4041436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CD56F2-F83A-4610-B901-D4E390037780}"/>
              </a:ext>
            </a:extLst>
          </p:cNvPr>
          <p:cNvSpPr>
            <a:spLocks noGrp="1"/>
          </p:cNvSpPr>
          <p:nvPr>
            <p:ph sz="half" idx="1" hasCustomPrompt="1"/>
          </p:nvPr>
        </p:nvSpPr>
        <p:spPr>
          <a:xfrm>
            <a:off x="838200" y="2174239"/>
            <a:ext cx="5181600" cy="4002723"/>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A385108-48F7-4222-8634-7F21AA44FA0F}"/>
              </a:ext>
            </a:extLst>
          </p:cNvPr>
          <p:cNvSpPr>
            <a:spLocks noGrp="1"/>
          </p:cNvSpPr>
          <p:nvPr>
            <p:ph sz="half" idx="2" hasCustomPrompt="1"/>
          </p:nvPr>
        </p:nvSpPr>
        <p:spPr>
          <a:xfrm>
            <a:off x="6172200" y="2174239"/>
            <a:ext cx="5181600" cy="4002724"/>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0827B7E8-2517-4E11-A74C-9501AFCC913A}"/>
              </a:ext>
            </a:extLst>
          </p:cNvPr>
          <p:cNvSpPr>
            <a:spLocks noGrp="1"/>
          </p:cNvSpPr>
          <p:nvPr>
            <p:ph type="dt" sz="half" idx="10"/>
          </p:nvPr>
        </p:nvSpPr>
        <p:spPr/>
        <p:txBody>
          <a:bodyPr/>
          <a:lstStyle/>
          <a:p>
            <a:fld id="{3C0C69FB-41D8-40F8-8199-CFB6A1E24FB2}" type="datetimeFigureOut">
              <a:rPr lang="en-US" smtClean="0"/>
              <a:t>9/14/2020</a:t>
            </a:fld>
            <a:endParaRPr lang="en-US"/>
          </a:p>
        </p:txBody>
      </p:sp>
      <p:sp>
        <p:nvSpPr>
          <p:cNvPr id="6" name="Footer Placeholder 5">
            <a:extLst>
              <a:ext uri="{FF2B5EF4-FFF2-40B4-BE49-F238E27FC236}">
                <a16:creationId xmlns:a16="http://schemas.microsoft.com/office/drawing/2014/main" id="{AB543D10-8472-47A2-940C-43A64B9EDD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41085F-DBF5-4E52-B37E-7438241F8CC1}"/>
              </a:ext>
            </a:extLst>
          </p:cNvPr>
          <p:cNvSpPr>
            <a:spLocks noGrp="1"/>
          </p:cNvSpPr>
          <p:nvPr>
            <p:ph type="sldNum" sz="quarter" idx="12"/>
          </p:nvPr>
        </p:nvSpPr>
        <p:spPr/>
        <p:txBody>
          <a:bodyPr/>
          <a:lstStyle/>
          <a:p>
            <a:fld id="{EBD5C9A5-F4DA-445C-9AF5-192F540D61D6}" type="slidenum">
              <a:rPr lang="en-US" smtClean="0"/>
              <a:t>‹#›</a:t>
            </a:fld>
            <a:endParaRPr lang="en-US"/>
          </a:p>
        </p:txBody>
      </p:sp>
      <p:sp>
        <p:nvSpPr>
          <p:cNvPr id="9" name="Titel 1">
            <a:extLst>
              <a:ext uri="{FF2B5EF4-FFF2-40B4-BE49-F238E27FC236}">
                <a16:creationId xmlns:a16="http://schemas.microsoft.com/office/drawing/2014/main" id="{2260122B-A8BD-554D-A081-E1B70FA087C4}"/>
              </a:ext>
            </a:extLst>
          </p:cNvPr>
          <p:cNvSpPr>
            <a:spLocks noGrp="1"/>
          </p:cNvSpPr>
          <p:nvPr>
            <p:ph type="title" hasCustomPrompt="1"/>
          </p:nvPr>
        </p:nvSpPr>
        <p:spPr>
          <a:xfrm>
            <a:off x="452780" y="1286228"/>
            <a:ext cx="9804337" cy="799141"/>
          </a:xfrm>
        </p:spPr>
        <p:txBody>
          <a:bodyPr>
            <a:normAutofit/>
          </a:bodyPr>
          <a:lstStyle/>
          <a:p>
            <a:r>
              <a:rPr lang="en-US" sz="3000" b="1" dirty="0">
                <a:latin typeface="Calibri" panose="020F0502020204030204" pitchFamily="34" charset="0"/>
                <a:cs typeface="Calibri" panose="020F0502020204030204" pitchFamily="34" charset="0"/>
              </a:rPr>
              <a:t>Click to edit Title</a:t>
            </a:r>
          </a:p>
        </p:txBody>
      </p:sp>
    </p:spTree>
    <p:extLst>
      <p:ext uri="{BB962C8B-B14F-4D97-AF65-F5344CB8AC3E}">
        <p14:creationId xmlns:p14="http://schemas.microsoft.com/office/powerpoint/2010/main" val="3735998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281AA3B-12B6-432A-8FE5-E690DD96C092}"/>
              </a:ext>
            </a:extLst>
          </p:cNvPr>
          <p:cNvSpPr>
            <a:spLocks noGrp="1"/>
          </p:cNvSpPr>
          <p:nvPr>
            <p:ph type="body" idx="1" hasCustomPrompt="1"/>
          </p:nvPr>
        </p:nvSpPr>
        <p:spPr>
          <a:xfrm>
            <a:off x="836612" y="2093119"/>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4" name="Content Placeholder 3">
            <a:extLst>
              <a:ext uri="{FF2B5EF4-FFF2-40B4-BE49-F238E27FC236}">
                <a16:creationId xmlns:a16="http://schemas.microsoft.com/office/drawing/2014/main" id="{5280C289-5F40-475B-BAF0-8C9C9DA4E6C1}"/>
              </a:ext>
            </a:extLst>
          </p:cNvPr>
          <p:cNvSpPr>
            <a:spLocks noGrp="1"/>
          </p:cNvSpPr>
          <p:nvPr>
            <p:ph sz="half" idx="2" hasCustomPrompt="1"/>
          </p:nvPr>
        </p:nvSpPr>
        <p:spPr>
          <a:xfrm>
            <a:off x="839788" y="3007361"/>
            <a:ext cx="5157787" cy="3182302"/>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CAE735A-3813-4CB1-8A5D-38456AF75C9C}"/>
              </a:ext>
            </a:extLst>
          </p:cNvPr>
          <p:cNvSpPr>
            <a:spLocks noGrp="1"/>
          </p:cNvSpPr>
          <p:nvPr>
            <p:ph type="body" sz="quarter" idx="3" hasCustomPrompt="1"/>
          </p:nvPr>
        </p:nvSpPr>
        <p:spPr>
          <a:xfrm>
            <a:off x="6170612" y="2100106"/>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6" name="Content Placeholder 5">
            <a:extLst>
              <a:ext uri="{FF2B5EF4-FFF2-40B4-BE49-F238E27FC236}">
                <a16:creationId xmlns:a16="http://schemas.microsoft.com/office/drawing/2014/main" id="{31BDD559-CCEF-4D81-8616-34FFD6FABC05}"/>
              </a:ext>
            </a:extLst>
          </p:cNvPr>
          <p:cNvSpPr>
            <a:spLocks noGrp="1"/>
          </p:cNvSpPr>
          <p:nvPr>
            <p:ph sz="quarter" idx="4" hasCustomPrompt="1"/>
          </p:nvPr>
        </p:nvSpPr>
        <p:spPr>
          <a:xfrm>
            <a:off x="6172200" y="3007361"/>
            <a:ext cx="5183188" cy="3182302"/>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E0B41FD2-85A9-4909-9B1B-8004F0D21BFC}"/>
              </a:ext>
            </a:extLst>
          </p:cNvPr>
          <p:cNvSpPr>
            <a:spLocks noGrp="1"/>
          </p:cNvSpPr>
          <p:nvPr>
            <p:ph type="dt" sz="half" idx="10"/>
          </p:nvPr>
        </p:nvSpPr>
        <p:spPr/>
        <p:txBody>
          <a:bodyPr/>
          <a:lstStyle/>
          <a:p>
            <a:fld id="{3C0C69FB-41D8-40F8-8199-CFB6A1E24FB2}" type="datetimeFigureOut">
              <a:rPr lang="en-US" smtClean="0"/>
              <a:t>9/14/2020</a:t>
            </a:fld>
            <a:endParaRPr lang="en-US"/>
          </a:p>
        </p:txBody>
      </p:sp>
      <p:sp>
        <p:nvSpPr>
          <p:cNvPr id="8" name="Footer Placeholder 7">
            <a:extLst>
              <a:ext uri="{FF2B5EF4-FFF2-40B4-BE49-F238E27FC236}">
                <a16:creationId xmlns:a16="http://schemas.microsoft.com/office/drawing/2014/main" id="{4B31172D-4160-493B-8D56-A468494E91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B9DC47E-89DA-4FA7-8704-0A33F2D943F9}"/>
              </a:ext>
            </a:extLst>
          </p:cNvPr>
          <p:cNvSpPr>
            <a:spLocks noGrp="1"/>
          </p:cNvSpPr>
          <p:nvPr>
            <p:ph type="sldNum" sz="quarter" idx="12"/>
          </p:nvPr>
        </p:nvSpPr>
        <p:spPr/>
        <p:txBody>
          <a:bodyPr/>
          <a:lstStyle/>
          <a:p>
            <a:fld id="{EBD5C9A5-F4DA-445C-9AF5-192F540D61D6}" type="slidenum">
              <a:rPr lang="en-US" smtClean="0"/>
              <a:t>‹#›</a:t>
            </a:fld>
            <a:endParaRPr lang="en-US"/>
          </a:p>
        </p:txBody>
      </p:sp>
      <p:sp>
        <p:nvSpPr>
          <p:cNvPr id="10" name="Titel 1">
            <a:extLst>
              <a:ext uri="{FF2B5EF4-FFF2-40B4-BE49-F238E27FC236}">
                <a16:creationId xmlns:a16="http://schemas.microsoft.com/office/drawing/2014/main" id="{F8B1CEBF-AB81-524E-BF26-9AE30391952E}"/>
              </a:ext>
            </a:extLst>
          </p:cNvPr>
          <p:cNvSpPr>
            <a:spLocks noGrp="1"/>
          </p:cNvSpPr>
          <p:nvPr>
            <p:ph type="title" hasCustomPrompt="1"/>
          </p:nvPr>
        </p:nvSpPr>
        <p:spPr>
          <a:xfrm>
            <a:off x="452780" y="1286228"/>
            <a:ext cx="9804337" cy="799141"/>
          </a:xfrm>
        </p:spPr>
        <p:txBody>
          <a:bodyPr>
            <a:normAutofit/>
          </a:bodyPr>
          <a:lstStyle/>
          <a:p>
            <a:r>
              <a:rPr lang="en-US" sz="3000" b="1" dirty="0">
                <a:latin typeface="Calibri" panose="020F0502020204030204" pitchFamily="34" charset="0"/>
                <a:cs typeface="Calibri" panose="020F0502020204030204" pitchFamily="34" charset="0"/>
              </a:rPr>
              <a:t>Click to edit Title</a:t>
            </a:r>
          </a:p>
        </p:txBody>
      </p:sp>
    </p:spTree>
    <p:extLst>
      <p:ext uri="{BB962C8B-B14F-4D97-AF65-F5344CB8AC3E}">
        <p14:creationId xmlns:p14="http://schemas.microsoft.com/office/powerpoint/2010/main" val="2298955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0BAEF2E-4068-4308-B609-2FD7D8E90062}"/>
              </a:ext>
            </a:extLst>
          </p:cNvPr>
          <p:cNvSpPr>
            <a:spLocks noGrp="1"/>
          </p:cNvSpPr>
          <p:nvPr>
            <p:ph type="dt" sz="half" idx="10"/>
          </p:nvPr>
        </p:nvSpPr>
        <p:spPr/>
        <p:txBody>
          <a:bodyPr/>
          <a:lstStyle/>
          <a:p>
            <a:fld id="{3C0C69FB-41D8-40F8-8199-CFB6A1E24FB2}" type="datetimeFigureOut">
              <a:rPr lang="en-US" smtClean="0"/>
              <a:t>9/14/2020</a:t>
            </a:fld>
            <a:endParaRPr lang="en-US"/>
          </a:p>
        </p:txBody>
      </p:sp>
      <p:sp>
        <p:nvSpPr>
          <p:cNvPr id="4" name="Footer Placeholder 3">
            <a:extLst>
              <a:ext uri="{FF2B5EF4-FFF2-40B4-BE49-F238E27FC236}">
                <a16:creationId xmlns:a16="http://schemas.microsoft.com/office/drawing/2014/main" id="{4516CD43-03E0-491A-86D9-7E403876E9C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C66C945-FC9E-4D78-9E5B-3963C3B02FE3}"/>
              </a:ext>
            </a:extLst>
          </p:cNvPr>
          <p:cNvSpPr>
            <a:spLocks noGrp="1"/>
          </p:cNvSpPr>
          <p:nvPr>
            <p:ph type="sldNum" sz="quarter" idx="12"/>
          </p:nvPr>
        </p:nvSpPr>
        <p:spPr/>
        <p:txBody>
          <a:bodyPr/>
          <a:lstStyle/>
          <a:p>
            <a:fld id="{EBD5C9A5-F4DA-445C-9AF5-192F540D61D6}" type="slidenum">
              <a:rPr lang="en-US" smtClean="0"/>
              <a:t>‹#›</a:t>
            </a:fld>
            <a:endParaRPr lang="en-US"/>
          </a:p>
        </p:txBody>
      </p:sp>
      <p:sp>
        <p:nvSpPr>
          <p:cNvPr id="6" name="Titel 1">
            <a:extLst>
              <a:ext uri="{FF2B5EF4-FFF2-40B4-BE49-F238E27FC236}">
                <a16:creationId xmlns:a16="http://schemas.microsoft.com/office/drawing/2014/main" id="{BD8CF97F-3C28-A041-B0AD-32D16B053E48}"/>
              </a:ext>
            </a:extLst>
          </p:cNvPr>
          <p:cNvSpPr>
            <a:spLocks noGrp="1"/>
          </p:cNvSpPr>
          <p:nvPr>
            <p:ph type="title" hasCustomPrompt="1"/>
          </p:nvPr>
        </p:nvSpPr>
        <p:spPr>
          <a:xfrm>
            <a:off x="452780" y="1286228"/>
            <a:ext cx="9804337" cy="799141"/>
          </a:xfrm>
        </p:spPr>
        <p:txBody>
          <a:bodyPr>
            <a:normAutofit/>
          </a:bodyPr>
          <a:lstStyle/>
          <a:p>
            <a:r>
              <a:rPr lang="en-US" sz="3000" b="1" dirty="0">
                <a:latin typeface="Calibri" panose="020F0502020204030204" pitchFamily="34" charset="0"/>
                <a:cs typeface="Calibri" panose="020F0502020204030204" pitchFamily="34" charset="0"/>
              </a:rPr>
              <a:t>Click to edit Title</a:t>
            </a:r>
          </a:p>
        </p:txBody>
      </p:sp>
    </p:spTree>
    <p:extLst>
      <p:ext uri="{BB962C8B-B14F-4D97-AF65-F5344CB8AC3E}">
        <p14:creationId xmlns:p14="http://schemas.microsoft.com/office/powerpoint/2010/main" val="271430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40E6E9-1690-4E7F-A952-6353DCD3D751}"/>
              </a:ext>
            </a:extLst>
          </p:cNvPr>
          <p:cNvSpPr>
            <a:spLocks noGrp="1"/>
          </p:cNvSpPr>
          <p:nvPr>
            <p:ph type="dt" sz="half" idx="10"/>
          </p:nvPr>
        </p:nvSpPr>
        <p:spPr/>
        <p:txBody>
          <a:bodyPr/>
          <a:lstStyle/>
          <a:p>
            <a:fld id="{3C0C69FB-41D8-40F8-8199-CFB6A1E24FB2}" type="datetimeFigureOut">
              <a:rPr lang="en-US" smtClean="0"/>
              <a:t>9/14/2020</a:t>
            </a:fld>
            <a:endParaRPr lang="en-US"/>
          </a:p>
        </p:txBody>
      </p:sp>
      <p:sp>
        <p:nvSpPr>
          <p:cNvPr id="3" name="Footer Placeholder 2">
            <a:extLst>
              <a:ext uri="{FF2B5EF4-FFF2-40B4-BE49-F238E27FC236}">
                <a16:creationId xmlns:a16="http://schemas.microsoft.com/office/drawing/2014/main" id="{54F06F02-4246-465D-9E7C-0FC3F18E9BD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CE39DA9-5CD6-4F71-8F5B-0840F0B753F6}"/>
              </a:ext>
            </a:extLst>
          </p:cNvPr>
          <p:cNvSpPr>
            <a:spLocks noGrp="1"/>
          </p:cNvSpPr>
          <p:nvPr>
            <p:ph type="sldNum" sz="quarter" idx="12"/>
          </p:nvPr>
        </p:nvSpPr>
        <p:spPr/>
        <p:txBody>
          <a:bodyPr/>
          <a:lstStyle/>
          <a:p>
            <a:fld id="{EBD5C9A5-F4DA-445C-9AF5-192F540D61D6}" type="slidenum">
              <a:rPr lang="en-US" smtClean="0"/>
              <a:t>‹#›</a:t>
            </a:fld>
            <a:endParaRPr lang="en-US"/>
          </a:p>
        </p:txBody>
      </p:sp>
    </p:spTree>
    <p:extLst>
      <p:ext uri="{BB962C8B-B14F-4D97-AF65-F5344CB8AC3E}">
        <p14:creationId xmlns:p14="http://schemas.microsoft.com/office/powerpoint/2010/main" val="3539210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A307F6-01FF-431E-A433-98E08F9E6C93}"/>
              </a:ext>
            </a:extLst>
          </p:cNvPr>
          <p:cNvSpPr>
            <a:spLocks noGrp="1"/>
          </p:cNvSpPr>
          <p:nvPr>
            <p:ph idx="1" hasCustomPrompt="1"/>
          </p:nvPr>
        </p:nvSpPr>
        <p:spPr>
          <a:xfrm>
            <a:off x="5183188" y="128206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6C1C473-AF1E-4D2C-8D2D-D99BFF460ED8}"/>
              </a:ext>
            </a:extLst>
          </p:cNvPr>
          <p:cNvSpPr>
            <a:spLocks noGrp="1"/>
          </p:cNvSpPr>
          <p:nvPr>
            <p:ph type="dt" sz="half" idx="10"/>
          </p:nvPr>
        </p:nvSpPr>
        <p:spPr/>
        <p:txBody>
          <a:bodyPr/>
          <a:lstStyle/>
          <a:p>
            <a:fld id="{3C0C69FB-41D8-40F8-8199-CFB6A1E24FB2}" type="datetimeFigureOut">
              <a:rPr lang="en-US" smtClean="0"/>
              <a:t>9/14/2020</a:t>
            </a:fld>
            <a:endParaRPr lang="en-US"/>
          </a:p>
        </p:txBody>
      </p:sp>
      <p:sp>
        <p:nvSpPr>
          <p:cNvPr id="6" name="Footer Placeholder 5">
            <a:extLst>
              <a:ext uri="{FF2B5EF4-FFF2-40B4-BE49-F238E27FC236}">
                <a16:creationId xmlns:a16="http://schemas.microsoft.com/office/drawing/2014/main" id="{3E4B5F8D-8F30-4F76-AF79-1FAF6D00C2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0009E6-5A70-455D-A1BB-D77A49D8B52C}"/>
              </a:ext>
            </a:extLst>
          </p:cNvPr>
          <p:cNvSpPr>
            <a:spLocks noGrp="1"/>
          </p:cNvSpPr>
          <p:nvPr>
            <p:ph type="sldNum" sz="quarter" idx="12"/>
          </p:nvPr>
        </p:nvSpPr>
        <p:spPr/>
        <p:txBody>
          <a:bodyPr/>
          <a:lstStyle/>
          <a:p>
            <a:fld id="{EBD5C9A5-F4DA-445C-9AF5-192F540D61D6}" type="slidenum">
              <a:rPr lang="en-US" smtClean="0"/>
              <a:t>‹#›</a:t>
            </a:fld>
            <a:endParaRPr lang="en-US"/>
          </a:p>
        </p:txBody>
      </p:sp>
      <p:sp>
        <p:nvSpPr>
          <p:cNvPr id="8" name="Titel 1">
            <a:extLst>
              <a:ext uri="{FF2B5EF4-FFF2-40B4-BE49-F238E27FC236}">
                <a16:creationId xmlns:a16="http://schemas.microsoft.com/office/drawing/2014/main" id="{1C021D00-C319-9248-BA8F-164FEBD175F0}"/>
              </a:ext>
            </a:extLst>
          </p:cNvPr>
          <p:cNvSpPr>
            <a:spLocks noGrp="1"/>
          </p:cNvSpPr>
          <p:nvPr>
            <p:ph type="title" hasCustomPrompt="1"/>
          </p:nvPr>
        </p:nvSpPr>
        <p:spPr>
          <a:xfrm>
            <a:off x="452780" y="1286228"/>
            <a:ext cx="4319245" cy="979452"/>
          </a:xfrm>
        </p:spPr>
        <p:txBody>
          <a:bodyPr>
            <a:normAutofit/>
          </a:bodyPr>
          <a:lstStyle/>
          <a:p>
            <a:r>
              <a:rPr lang="en-US" sz="3000" b="1" dirty="0">
                <a:latin typeface="Calibri" panose="020F0502020204030204" pitchFamily="34" charset="0"/>
                <a:cs typeface="Calibri" panose="020F0502020204030204" pitchFamily="34" charset="0"/>
              </a:rPr>
              <a:t>Click to edit Title</a:t>
            </a:r>
          </a:p>
        </p:txBody>
      </p:sp>
      <p:sp>
        <p:nvSpPr>
          <p:cNvPr id="9" name="Text Placeholder 3">
            <a:extLst>
              <a:ext uri="{FF2B5EF4-FFF2-40B4-BE49-F238E27FC236}">
                <a16:creationId xmlns:a16="http://schemas.microsoft.com/office/drawing/2014/main" id="{4F8D4F73-EBE2-1F4C-BC80-B70CB7D42FED}"/>
              </a:ext>
            </a:extLst>
          </p:cNvPr>
          <p:cNvSpPr>
            <a:spLocks noGrp="1"/>
          </p:cNvSpPr>
          <p:nvPr>
            <p:ph type="body" sz="half" idx="2"/>
          </p:nvPr>
        </p:nvSpPr>
        <p:spPr>
          <a:xfrm>
            <a:off x="839788" y="229108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055820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280AE32-5020-4C2A-AF57-3F5C582653B1}"/>
              </a:ext>
            </a:extLst>
          </p:cNvPr>
          <p:cNvSpPr>
            <a:spLocks noGrp="1"/>
          </p:cNvSpPr>
          <p:nvPr>
            <p:ph type="pic" idx="1"/>
          </p:nvPr>
        </p:nvSpPr>
        <p:spPr>
          <a:xfrm>
            <a:off x="5183188" y="1286228"/>
            <a:ext cx="6172200" cy="480850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FECC05E-1473-40A2-97C0-EC0303332FCD}"/>
              </a:ext>
            </a:extLst>
          </p:cNvPr>
          <p:cNvSpPr>
            <a:spLocks noGrp="1"/>
          </p:cNvSpPr>
          <p:nvPr>
            <p:ph type="body" sz="half" idx="2" hasCustomPrompt="1"/>
          </p:nvPr>
        </p:nvSpPr>
        <p:spPr>
          <a:xfrm>
            <a:off x="839788" y="229108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text </a:t>
            </a:r>
          </a:p>
        </p:txBody>
      </p:sp>
      <p:sp>
        <p:nvSpPr>
          <p:cNvPr id="5" name="Date Placeholder 4">
            <a:extLst>
              <a:ext uri="{FF2B5EF4-FFF2-40B4-BE49-F238E27FC236}">
                <a16:creationId xmlns:a16="http://schemas.microsoft.com/office/drawing/2014/main" id="{EA4362C7-087A-490C-BFEA-80FB5CD3930C}"/>
              </a:ext>
            </a:extLst>
          </p:cNvPr>
          <p:cNvSpPr>
            <a:spLocks noGrp="1"/>
          </p:cNvSpPr>
          <p:nvPr>
            <p:ph type="dt" sz="half" idx="10"/>
          </p:nvPr>
        </p:nvSpPr>
        <p:spPr/>
        <p:txBody>
          <a:bodyPr/>
          <a:lstStyle/>
          <a:p>
            <a:fld id="{3C0C69FB-41D8-40F8-8199-CFB6A1E24FB2}" type="datetimeFigureOut">
              <a:rPr lang="en-US" smtClean="0"/>
              <a:t>9/14/2020</a:t>
            </a:fld>
            <a:endParaRPr lang="en-US"/>
          </a:p>
        </p:txBody>
      </p:sp>
      <p:sp>
        <p:nvSpPr>
          <p:cNvPr id="6" name="Footer Placeholder 5">
            <a:extLst>
              <a:ext uri="{FF2B5EF4-FFF2-40B4-BE49-F238E27FC236}">
                <a16:creationId xmlns:a16="http://schemas.microsoft.com/office/drawing/2014/main" id="{8CD1B096-8EC2-4E4D-BC92-C390040B47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827B2D-725D-4CD8-8A7E-F98B8D76AAA8}"/>
              </a:ext>
            </a:extLst>
          </p:cNvPr>
          <p:cNvSpPr>
            <a:spLocks noGrp="1"/>
          </p:cNvSpPr>
          <p:nvPr>
            <p:ph type="sldNum" sz="quarter" idx="12"/>
          </p:nvPr>
        </p:nvSpPr>
        <p:spPr/>
        <p:txBody>
          <a:bodyPr/>
          <a:lstStyle/>
          <a:p>
            <a:fld id="{EBD5C9A5-F4DA-445C-9AF5-192F540D61D6}" type="slidenum">
              <a:rPr lang="en-US" smtClean="0"/>
              <a:t>‹#›</a:t>
            </a:fld>
            <a:endParaRPr lang="en-US"/>
          </a:p>
        </p:txBody>
      </p:sp>
      <p:sp>
        <p:nvSpPr>
          <p:cNvPr id="9" name="Titel 1">
            <a:extLst>
              <a:ext uri="{FF2B5EF4-FFF2-40B4-BE49-F238E27FC236}">
                <a16:creationId xmlns:a16="http://schemas.microsoft.com/office/drawing/2014/main" id="{33905F31-B467-6C47-ABD0-F525D02B1AC6}"/>
              </a:ext>
            </a:extLst>
          </p:cNvPr>
          <p:cNvSpPr>
            <a:spLocks noGrp="1"/>
          </p:cNvSpPr>
          <p:nvPr>
            <p:ph type="title" hasCustomPrompt="1"/>
          </p:nvPr>
        </p:nvSpPr>
        <p:spPr>
          <a:xfrm>
            <a:off x="452780" y="1286228"/>
            <a:ext cx="4319245" cy="979452"/>
          </a:xfrm>
        </p:spPr>
        <p:txBody>
          <a:bodyPr>
            <a:normAutofit/>
          </a:bodyPr>
          <a:lstStyle/>
          <a:p>
            <a:r>
              <a:rPr lang="en-US" sz="3000" b="1" dirty="0">
                <a:latin typeface="Calibri" panose="020F0502020204030204" pitchFamily="34" charset="0"/>
                <a:cs typeface="Calibri" panose="020F0502020204030204" pitchFamily="34" charset="0"/>
              </a:rPr>
              <a:t>Click to edit Title</a:t>
            </a:r>
          </a:p>
        </p:txBody>
      </p:sp>
    </p:spTree>
    <p:extLst>
      <p:ext uri="{BB962C8B-B14F-4D97-AF65-F5344CB8AC3E}">
        <p14:creationId xmlns:p14="http://schemas.microsoft.com/office/powerpoint/2010/main" val="15489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2.jpg"/><Relationship Id="rId5" Type="http://schemas.openxmlformats.org/officeDocument/2006/relationships/theme" Target="../theme/theme2.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4.xml"/><Relationship Id="rId1"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B1A759-97F5-4866-9651-3EE9C7D86D0E}"/>
              </a:ext>
            </a:extLst>
          </p:cNvPr>
          <p:cNvSpPr>
            <a:spLocks noGrp="1"/>
          </p:cNvSpPr>
          <p:nvPr>
            <p:ph type="title"/>
          </p:nvPr>
        </p:nvSpPr>
        <p:spPr>
          <a:xfrm>
            <a:off x="838200" y="1437033"/>
            <a:ext cx="10515600" cy="1325563"/>
          </a:xfrm>
          <a:prstGeom prst="rect">
            <a:avLst/>
          </a:prstGeom>
        </p:spPr>
        <p:txBody>
          <a:bodyPr vert="horz" lIns="91440" tIns="45720" rIns="91440" bIns="45720" rtlCol="0" anchor="ctr">
            <a:normAutofit/>
          </a:bodyPr>
          <a:lstStyle/>
          <a:p>
            <a:r>
              <a:rPr lang="en-US" dirty="0"/>
              <a:t>Click to edit title</a:t>
            </a:r>
          </a:p>
        </p:txBody>
      </p:sp>
      <p:sp>
        <p:nvSpPr>
          <p:cNvPr id="3" name="Text Placeholder 2">
            <a:extLst>
              <a:ext uri="{FF2B5EF4-FFF2-40B4-BE49-F238E27FC236}">
                <a16:creationId xmlns:a16="http://schemas.microsoft.com/office/drawing/2014/main" id="{C83916BF-E731-4B98-A3DA-BF4C3DABA853}"/>
              </a:ext>
            </a:extLst>
          </p:cNvPr>
          <p:cNvSpPr>
            <a:spLocks noGrp="1"/>
          </p:cNvSpPr>
          <p:nvPr>
            <p:ph type="body" idx="1"/>
          </p:nvPr>
        </p:nvSpPr>
        <p:spPr>
          <a:xfrm>
            <a:off x="838200" y="2941983"/>
            <a:ext cx="10515600" cy="3234980"/>
          </a:xfrm>
          <a:prstGeom prst="rect">
            <a:avLst/>
          </a:prstGeom>
        </p:spPr>
        <p:txBody>
          <a:bodyPr vert="horz" lIns="91440" tIns="45720" rIns="91440" bIns="45720" rtlCol="0">
            <a:norm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45811DD-ECDC-439F-BBC1-53801F885F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C69FB-41D8-40F8-8199-CFB6A1E24FB2}" type="datetimeFigureOut">
              <a:rPr lang="en-US" smtClean="0"/>
              <a:t>9/14/2020</a:t>
            </a:fld>
            <a:endParaRPr lang="en-US"/>
          </a:p>
        </p:txBody>
      </p:sp>
      <p:sp>
        <p:nvSpPr>
          <p:cNvPr id="5" name="Footer Placeholder 4">
            <a:extLst>
              <a:ext uri="{FF2B5EF4-FFF2-40B4-BE49-F238E27FC236}">
                <a16:creationId xmlns:a16="http://schemas.microsoft.com/office/drawing/2014/main" id="{A70E0AB8-C83A-43FE-AB0A-7009BA8C2F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36694F0-729E-4DF8-9EF8-C42FB9A0DC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D5C9A5-F4DA-445C-9AF5-192F540D61D6}" type="slidenum">
              <a:rPr lang="en-US" smtClean="0"/>
              <a:t>‹#›</a:t>
            </a:fld>
            <a:endParaRPr lang="en-US"/>
          </a:p>
        </p:txBody>
      </p:sp>
    </p:spTree>
    <p:extLst>
      <p:ext uri="{BB962C8B-B14F-4D97-AF65-F5344CB8AC3E}">
        <p14:creationId xmlns:p14="http://schemas.microsoft.com/office/powerpoint/2010/main" val="2238174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3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8A7175-8F37-EF45-A754-78D17A5329FD}"/>
              </a:ext>
            </a:extLst>
          </p:cNvPr>
          <p:cNvPicPr>
            <a:picLocks noChangeAspect="1"/>
          </p:cNvPicPr>
          <p:nvPr userDrawn="1"/>
        </p:nvPicPr>
        <p:blipFill>
          <a:blip r:embed="rId6"/>
          <a:stretch>
            <a:fillRect/>
          </a:stretch>
        </p:blipFill>
        <p:spPr>
          <a:xfrm>
            <a:off x="2954" y="9001"/>
            <a:ext cx="12192000" cy="1016017"/>
          </a:xfrm>
          <a:prstGeom prst="rect">
            <a:avLst/>
          </a:prstGeom>
        </p:spPr>
      </p:pic>
      <p:sp>
        <p:nvSpPr>
          <p:cNvPr id="1027" name="Rectangle 2"/>
          <p:cNvSpPr>
            <a:spLocks noGrp="1" noChangeArrowheads="1"/>
          </p:cNvSpPr>
          <p:nvPr>
            <p:ph type="title"/>
          </p:nvPr>
        </p:nvSpPr>
        <p:spPr bwMode="auto">
          <a:xfrm>
            <a:off x="487681" y="1031853"/>
            <a:ext cx="11216640" cy="914271"/>
          </a:xfrm>
          <a:prstGeom prst="rect">
            <a:avLst/>
          </a:prstGeom>
          <a:noFill/>
          <a:ln w="9525">
            <a:noFill/>
            <a:miter lim="800000"/>
            <a:headEnd/>
            <a:tailEnd/>
          </a:ln>
        </p:spPr>
        <p:txBody>
          <a:bodyPr vert="horz" wrap="square" lIns="79922" tIns="39960" rIns="79922" bIns="39960" numCol="1" anchor="t" anchorCtr="0" compatLnSpc="1">
            <a:prstTxWarp prst="textNoShape">
              <a:avLst/>
            </a:prstTxWarp>
          </a:bodyPr>
          <a:lstStyle/>
          <a:p>
            <a:pPr lvl="0"/>
            <a:r>
              <a:rPr lang="en-US" noProof="0" dirty="0"/>
              <a:t>Title – click to modify</a:t>
            </a:r>
          </a:p>
        </p:txBody>
      </p:sp>
      <p:sp>
        <p:nvSpPr>
          <p:cNvPr id="1028" name="Rectangle 3"/>
          <p:cNvSpPr>
            <a:spLocks noGrp="1" noChangeArrowheads="1"/>
          </p:cNvSpPr>
          <p:nvPr>
            <p:ph type="body" idx="1"/>
          </p:nvPr>
        </p:nvSpPr>
        <p:spPr bwMode="auto">
          <a:xfrm>
            <a:off x="487681" y="1981445"/>
            <a:ext cx="11216640" cy="4343400"/>
          </a:xfrm>
          <a:prstGeom prst="rect">
            <a:avLst/>
          </a:prstGeom>
          <a:noFill/>
          <a:ln w="9525">
            <a:noFill/>
            <a:miter lim="800000"/>
            <a:headEnd/>
            <a:tailEnd/>
          </a:ln>
        </p:spPr>
        <p:txBody>
          <a:bodyPr vert="horz" wrap="square" lIns="79922" tIns="39960" rIns="79922" bIns="39960" numCol="1" anchor="t" anchorCtr="0" compatLnSpc="1">
            <a:prstTxWarp prst="textNoShape">
              <a:avLst/>
            </a:prstTxWarp>
          </a:bodyPr>
          <a:lstStyle/>
          <a:p>
            <a:pPr lvl="0"/>
            <a:r>
              <a:rPr lang="en-US" noProof="0" dirty="0"/>
              <a:t>Regular text</a:t>
            </a:r>
          </a:p>
          <a:p>
            <a:pPr lvl="1"/>
            <a:r>
              <a:rPr lang="en-US" noProof="0" dirty="0"/>
              <a:t>sub category</a:t>
            </a:r>
          </a:p>
          <a:p>
            <a:pPr lvl="2"/>
            <a:r>
              <a:rPr lang="en-US" noProof="0" dirty="0"/>
              <a:t>third level</a:t>
            </a:r>
          </a:p>
          <a:p>
            <a:pPr lvl="3"/>
            <a:r>
              <a:rPr lang="en-US" noProof="0" dirty="0"/>
              <a:t>forth level is probably too small</a:t>
            </a:r>
          </a:p>
          <a:p>
            <a:pPr lvl="4"/>
            <a:r>
              <a:rPr lang="en-US" noProof="0" dirty="0"/>
              <a:t>forget about the fifth ;-)</a:t>
            </a:r>
          </a:p>
        </p:txBody>
      </p:sp>
      <p:sp>
        <p:nvSpPr>
          <p:cNvPr id="8" name="Slide Number Placeholder 6"/>
          <p:cNvSpPr>
            <a:spLocks noGrp="1"/>
          </p:cNvSpPr>
          <p:nvPr>
            <p:ph type="sldNum" sz="quarter" idx="4"/>
          </p:nvPr>
        </p:nvSpPr>
        <p:spPr>
          <a:xfrm>
            <a:off x="10769601" y="6553200"/>
            <a:ext cx="1320800" cy="228600"/>
          </a:xfrm>
          <a:prstGeom prst="rect">
            <a:avLst/>
          </a:prstGeom>
          <a:ln>
            <a:noFill/>
          </a:ln>
        </p:spPr>
        <p:txBody>
          <a:bodyPr vert="horz" lIns="79922" tIns="39960" rIns="79922" bIns="39960" rtlCol="0" anchor="ctr"/>
          <a:lstStyle>
            <a:lvl1pPr algn="r">
              <a:defRPr sz="915" cap="none" normalizeH="0">
                <a:solidFill>
                  <a:srgbClr val="214D91"/>
                </a:solidFill>
                <a:latin typeface="Arial"/>
              </a:defRPr>
            </a:lvl1pPr>
          </a:lstStyle>
          <a:p>
            <a:fld id="{6C10C4C6-7284-4C2B-B661-EA1A2009BC76}" type="slidenum">
              <a:rPr lang="en-US" smtClean="0"/>
              <a:pPr/>
              <a:t>‹#›</a:t>
            </a:fld>
            <a:endParaRPr lang="en-US" dirty="0"/>
          </a:p>
        </p:txBody>
      </p:sp>
      <p:sp>
        <p:nvSpPr>
          <p:cNvPr id="7" name="TextBox 8">
            <a:extLst>
              <a:ext uri="{FF2B5EF4-FFF2-40B4-BE49-F238E27FC236}">
                <a16:creationId xmlns:a16="http://schemas.microsoft.com/office/drawing/2014/main" id="{394CF4DE-1C4C-674B-B847-61ECA466C0F6}"/>
              </a:ext>
            </a:extLst>
          </p:cNvPr>
          <p:cNvSpPr txBox="1"/>
          <p:nvPr userDrawn="1"/>
        </p:nvSpPr>
        <p:spPr>
          <a:xfrm>
            <a:off x="2525918" y="173497"/>
            <a:ext cx="5629599" cy="669022"/>
          </a:xfrm>
          <a:prstGeom prst="rect">
            <a:avLst/>
          </a:prstGeom>
          <a:noFill/>
        </p:spPr>
        <p:txBody>
          <a:bodyPr wrap="square" rtlCol="0">
            <a:spAutoFit/>
          </a:bodyPr>
          <a:lstStyle/>
          <a:p>
            <a:pPr algn="l"/>
            <a:r>
              <a:rPr lang="en-US" sz="1830" b="1" dirty="0">
                <a:solidFill>
                  <a:srgbClr val="00B0F0"/>
                </a:solidFill>
                <a:latin typeface="+mj-lt"/>
              </a:rPr>
              <a:t>IDUG Db2 Tech Conference</a:t>
            </a:r>
            <a:br>
              <a:rPr lang="en-US" sz="1830" b="1" dirty="0">
                <a:solidFill>
                  <a:srgbClr val="00B0F0"/>
                </a:solidFill>
                <a:latin typeface="+mj-lt"/>
              </a:rPr>
            </a:br>
            <a:r>
              <a:rPr lang="en-US" sz="1830" b="1" spc="23" baseline="0" dirty="0">
                <a:solidFill>
                  <a:srgbClr val="00B0F0"/>
                </a:solidFill>
                <a:latin typeface="+mj-lt"/>
              </a:rPr>
              <a:t>Rotterdam, Netherlands </a:t>
            </a:r>
            <a:r>
              <a:rPr lang="en-US" sz="1830" b="0" spc="23" baseline="0" dirty="0">
                <a:solidFill>
                  <a:srgbClr val="00B0F0"/>
                </a:solidFill>
                <a:latin typeface="+mj-lt"/>
              </a:rPr>
              <a:t>|</a:t>
            </a:r>
            <a:r>
              <a:rPr lang="en-US" sz="1830" b="1" spc="23" baseline="0" dirty="0">
                <a:solidFill>
                  <a:srgbClr val="00B0F0"/>
                </a:solidFill>
                <a:latin typeface="+mj-lt"/>
              </a:rPr>
              <a:t> October 20-24, 2019</a:t>
            </a:r>
          </a:p>
        </p:txBody>
      </p:sp>
    </p:spTree>
    <p:extLst>
      <p:ext uri="{BB962C8B-B14F-4D97-AF65-F5344CB8AC3E}">
        <p14:creationId xmlns:p14="http://schemas.microsoft.com/office/powerpoint/2010/main" val="4221414251"/>
      </p:ext>
    </p:extLst>
  </p:cSld>
  <p:clrMap bg1="lt1" tx1="dk1" bg2="lt2" tx2="dk2" accent1="accent1" accent2="accent2" accent3="accent3" accent4="accent4" accent5="accent5" accent6="accent6" hlink="hlink" folHlink="folHlink"/>
  <p:sldLayoutIdLst>
    <p:sldLayoutId id="2147483739" r:id="rId1"/>
    <p:sldLayoutId id="2147483741" r:id="rId2"/>
    <p:sldLayoutId id="2147483734" r:id="rId3"/>
    <p:sldLayoutId id="2147483733" r:id="rId4"/>
  </p:sldLayoutIdLst>
  <p:hf hdr="0" ftr="0" dt="0"/>
  <p:txStyles>
    <p:titleStyle>
      <a:lvl1pPr algn="l" rtl="0" eaLnBrk="1" fontAlgn="base" hangingPunct="1">
        <a:lnSpc>
          <a:spcPct val="90000"/>
        </a:lnSpc>
        <a:spcBef>
          <a:spcPct val="0"/>
        </a:spcBef>
        <a:spcAft>
          <a:spcPct val="0"/>
        </a:spcAft>
        <a:defRPr sz="3000" b="1" baseline="0">
          <a:solidFill>
            <a:schemeClr val="tx2"/>
          </a:solidFill>
          <a:latin typeface="+mj-lt"/>
          <a:ea typeface="ＭＳ Ｐゴシック" charset="-128"/>
          <a:cs typeface="ＭＳ Ｐゴシック" charset="-128"/>
        </a:defRPr>
      </a:lvl1pPr>
      <a:lvl2pPr algn="l" rtl="0" eaLnBrk="1" fontAlgn="base" hangingPunct="1">
        <a:lnSpc>
          <a:spcPct val="90000"/>
        </a:lnSpc>
        <a:spcBef>
          <a:spcPct val="0"/>
        </a:spcBef>
        <a:spcAft>
          <a:spcPct val="0"/>
        </a:spcAft>
        <a:defRPr sz="2400" b="1">
          <a:solidFill>
            <a:srgbClr val="00B8AB"/>
          </a:solidFill>
          <a:latin typeface="Arial" charset="0"/>
          <a:ea typeface="ＭＳ Ｐゴシック" charset="-128"/>
          <a:cs typeface="ＭＳ Ｐゴシック" charset="-128"/>
        </a:defRPr>
      </a:lvl2pPr>
      <a:lvl3pPr algn="l" rtl="0" eaLnBrk="1" fontAlgn="base" hangingPunct="1">
        <a:lnSpc>
          <a:spcPct val="90000"/>
        </a:lnSpc>
        <a:spcBef>
          <a:spcPct val="0"/>
        </a:spcBef>
        <a:spcAft>
          <a:spcPct val="0"/>
        </a:spcAft>
        <a:defRPr sz="2400" b="1">
          <a:solidFill>
            <a:srgbClr val="00B8AB"/>
          </a:solidFill>
          <a:latin typeface="Arial" charset="0"/>
          <a:ea typeface="ＭＳ Ｐゴシック" charset="-128"/>
          <a:cs typeface="ＭＳ Ｐゴシック" charset="-128"/>
        </a:defRPr>
      </a:lvl3pPr>
      <a:lvl4pPr algn="l" rtl="0" eaLnBrk="1" fontAlgn="base" hangingPunct="1">
        <a:lnSpc>
          <a:spcPct val="90000"/>
        </a:lnSpc>
        <a:spcBef>
          <a:spcPct val="0"/>
        </a:spcBef>
        <a:spcAft>
          <a:spcPct val="0"/>
        </a:spcAft>
        <a:defRPr sz="2400" b="1">
          <a:solidFill>
            <a:srgbClr val="00B8AB"/>
          </a:solidFill>
          <a:latin typeface="Arial" charset="0"/>
          <a:ea typeface="ＭＳ Ｐゴシック" charset="-128"/>
          <a:cs typeface="ＭＳ Ｐゴシック" charset="-128"/>
        </a:defRPr>
      </a:lvl4pPr>
      <a:lvl5pPr algn="l" rtl="0" eaLnBrk="1" fontAlgn="base" hangingPunct="1">
        <a:lnSpc>
          <a:spcPct val="90000"/>
        </a:lnSpc>
        <a:spcBef>
          <a:spcPct val="0"/>
        </a:spcBef>
        <a:spcAft>
          <a:spcPct val="0"/>
        </a:spcAft>
        <a:defRPr sz="2400" b="1">
          <a:solidFill>
            <a:srgbClr val="00B8AB"/>
          </a:solidFill>
          <a:latin typeface="Arial" charset="0"/>
          <a:ea typeface="ＭＳ Ｐゴシック" charset="-128"/>
          <a:cs typeface="ＭＳ Ｐゴシック" charset="-128"/>
        </a:defRPr>
      </a:lvl5pPr>
      <a:lvl6pPr marL="399607" algn="l" rtl="0" eaLnBrk="1" fontAlgn="base" hangingPunct="1">
        <a:lnSpc>
          <a:spcPct val="90000"/>
        </a:lnSpc>
        <a:spcBef>
          <a:spcPct val="0"/>
        </a:spcBef>
        <a:spcAft>
          <a:spcPct val="0"/>
        </a:spcAft>
        <a:defRPr sz="2400" b="1">
          <a:solidFill>
            <a:srgbClr val="00776F"/>
          </a:solidFill>
          <a:latin typeface="Arial" charset="0"/>
        </a:defRPr>
      </a:lvl6pPr>
      <a:lvl7pPr marL="799213" algn="l" rtl="0" eaLnBrk="1" fontAlgn="base" hangingPunct="1">
        <a:lnSpc>
          <a:spcPct val="90000"/>
        </a:lnSpc>
        <a:spcBef>
          <a:spcPct val="0"/>
        </a:spcBef>
        <a:spcAft>
          <a:spcPct val="0"/>
        </a:spcAft>
        <a:defRPr sz="2400" b="1">
          <a:solidFill>
            <a:srgbClr val="00776F"/>
          </a:solidFill>
          <a:latin typeface="Arial" charset="0"/>
        </a:defRPr>
      </a:lvl7pPr>
      <a:lvl8pPr marL="1198820" algn="l" rtl="0" eaLnBrk="1" fontAlgn="base" hangingPunct="1">
        <a:lnSpc>
          <a:spcPct val="90000"/>
        </a:lnSpc>
        <a:spcBef>
          <a:spcPct val="0"/>
        </a:spcBef>
        <a:spcAft>
          <a:spcPct val="0"/>
        </a:spcAft>
        <a:defRPr sz="2400" b="1">
          <a:solidFill>
            <a:srgbClr val="00776F"/>
          </a:solidFill>
          <a:latin typeface="Arial" charset="0"/>
        </a:defRPr>
      </a:lvl8pPr>
      <a:lvl9pPr marL="1598427" algn="l" rtl="0" eaLnBrk="1" fontAlgn="base" hangingPunct="1">
        <a:lnSpc>
          <a:spcPct val="90000"/>
        </a:lnSpc>
        <a:spcBef>
          <a:spcPct val="0"/>
        </a:spcBef>
        <a:spcAft>
          <a:spcPct val="0"/>
        </a:spcAft>
        <a:defRPr sz="2400" b="1">
          <a:solidFill>
            <a:srgbClr val="00776F"/>
          </a:solidFill>
          <a:latin typeface="Arial" charset="0"/>
        </a:defRPr>
      </a:lvl9pPr>
    </p:titleStyle>
    <p:bodyStyle>
      <a:lvl1pPr marL="234000" indent="-234000" algn="l" rtl="0" eaLnBrk="1" fontAlgn="base" hangingPunct="1">
        <a:spcBef>
          <a:spcPts val="400"/>
        </a:spcBef>
        <a:spcAft>
          <a:spcPct val="0"/>
        </a:spcAft>
        <a:buClr>
          <a:schemeClr val="accent1"/>
        </a:buClr>
        <a:buFont typeface="Calibri" panose="020F0502020204030204" pitchFamily="34" charset="0"/>
        <a:buChar char="•"/>
        <a:defRPr sz="2600">
          <a:solidFill>
            <a:schemeClr val="tx2"/>
          </a:solidFill>
          <a:latin typeface="+mn-lt"/>
          <a:ea typeface="ＭＳ Ｐゴシック" charset="-128"/>
          <a:cs typeface="ＭＳ Ｐゴシック" charset="-128"/>
        </a:defRPr>
      </a:lvl1pPr>
      <a:lvl2pPr marL="466150" indent="-233075" algn="l" rtl="0" eaLnBrk="1" fontAlgn="base" hangingPunct="1">
        <a:spcBef>
          <a:spcPts val="0"/>
        </a:spcBef>
        <a:spcAft>
          <a:spcPct val="0"/>
        </a:spcAft>
        <a:buClr>
          <a:schemeClr val="tx2"/>
        </a:buClr>
        <a:buSzPct val="100000"/>
        <a:buFont typeface="Times" pitchFamily="1" charset="0"/>
        <a:buChar char="•"/>
        <a:defRPr sz="2200" baseline="0">
          <a:solidFill>
            <a:schemeClr val="tx2"/>
          </a:solidFill>
          <a:latin typeface="+mn-lt"/>
          <a:ea typeface="ＭＳ Ｐゴシック" charset="-128"/>
        </a:defRPr>
      </a:lvl2pPr>
      <a:lvl3pPr marL="699224" indent="-233075" algn="l" rtl="0" eaLnBrk="1" fontAlgn="base" hangingPunct="1">
        <a:spcBef>
          <a:spcPts val="0"/>
        </a:spcBef>
        <a:spcAft>
          <a:spcPct val="0"/>
        </a:spcAft>
        <a:buClr>
          <a:schemeClr val="accent2"/>
        </a:buClr>
        <a:buChar char="•"/>
        <a:defRPr sz="2200">
          <a:solidFill>
            <a:schemeClr val="tx2"/>
          </a:solidFill>
          <a:latin typeface="+mn-lt"/>
          <a:ea typeface="ＭＳ Ｐゴシック" charset="-128"/>
        </a:defRPr>
      </a:lvl3pPr>
      <a:lvl4pPr marL="932299" indent="-233075" algn="l" rtl="0" eaLnBrk="1" fontAlgn="base" hangingPunct="1">
        <a:spcBef>
          <a:spcPts val="0"/>
        </a:spcBef>
        <a:spcAft>
          <a:spcPct val="0"/>
        </a:spcAft>
        <a:buClr>
          <a:schemeClr val="accent5"/>
        </a:buClr>
        <a:buFont typeface="Times" pitchFamily="1" charset="0"/>
        <a:buChar char="•"/>
        <a:defRPr sz="1700">
          <a:solidFill>
            <a:schemeClr val="tx2"/>
          </a:solidFill>
          <a:latin typeface="+mn-lt"/>
          <a:ea typeface="ＭＳ Ｐゴシック" charset="-128"/>
        </a:defRPr>
      </a:lvl4pPr>
      <a:lvl5pPr marL="1165374" indent="-233075" algn="l" rtl="0" eaLnBrk="1" fontAlgn="base" hangingPunct="1">
        <a:spcBef>
          <a:spcPts val="0"/>
        </a:spcBef>
        <a:spcAft>
          <a:spcPct val="0"/>
        </a:spcAft>
        <a:buClr>
          <a:schemeClr val="accent4"/>
        </a:buClr>
        <a:buFont typeface="Times" pitchFamily="1" charset="0"/>
        <a:buChar char="•"/>
        <a:defRPr sz="1500">
          <a:solidFill>
            <a:schemeClr val="tx2"/>
          </a:solidFill>
          <a:latin typeface="+mn-lt"/>
          <a:ea typeface="ＭＳ Ｐゴシック" charset="-128"/>
        </a:defRPr>
      </a:lvl5pPr>
      <a:lvl6pPr marL="2197837" indent="-199803" algn="l" rtl="0" eaLnBrk="1" fontAlgn="base" hangingPunct="1">
        <a:spcBef>
          <a:spcPct val="20000"/>
        </a:spcBef>
        <a:spcAft>
          <a:spcPct val="0"/>
        </a:spcAft>
        <a:buClr>
          <a:srgbClr val="86B9D3"/>
        </a:buClr>
        <a:buFont typeface="Times" charset="0"/>
        <a:buChar char="•"/>
        <a:defRPr sz="1200">
          <a:solidFill>
            <a:schemeClr val="tx1"/>
          </a:solidFill>
          <a:latin typeface="+mn-lt"/>
          <a:ea typeface="ＭＳ Ｐゴシック" charset="-128"/>
        </a:defRPr>
      </a:lvl6pPr>
      <a:lvl7pPr marL="2597444" indent="-199803" algn="l" rtl="0" eaLnBrk="1" fontAlgn="base" hangingPunct="1">
        <a:spcBef>
          <a:spcPct val="20000"/>
        </a:spcBef>
        <a:spcAft>
          <a:spcPct val="0"/>
        </a:spcAft>
        <a:buClr>
          <a:srgbClr val="86B9D3"/>
        </a:buClr>
        <a:buFont typeface="Times" charset="0"/>
        <a:buChar char="•"/>
        <a:defRPr sz="1200">
          <a:solidFill>
            <a:schemeClr val="tx1"/>
          </a:solidFill>
          <a:latin typeface="+mn-lt"/>
          <a:ea typeface="ＭＳ Ｐゴシック" charset="-128"/>
        </a:defRPr>
      </a:lvl7pPr>
      <a:lvl8pPr marL="2997051" indent="-199803" algn="l" rtl="0" eaLnBrk="1" fontAlgn="base" hangingPunct="1">
        <a:spcBef>
          <a:spcPct val="20000"/>
        </a:spcBef>
        <a:spcAft>
          <a:spcPct val="0"/>
        </a:spcAft>
        <a:buClr>
          <a:srgbClr val="86B9D3"/>
        </a:buClr>
        <a:buFont typeface="Times" charset="0"/>
        <a:buChar char="•"/>
        <a:defRPr sz="1200">
          <a:solidFill>
            <a:schemeClr val="tx1"/>
          </a:solidFill>
          <a:latin typeface="+mn-lt"/>
          <a:ea typeface="ＭＳ Ｐゴシック" charset="-128"/>
        </a:defRPr>
      </a:lvl8pPr>
      <a:lvl9pPr marL="3396657" indent="-199803" algn="l" rtl="0" eaLnBrk="1" fontAlgn="base" hangingPunct="1">
        <a:spcBef>
          <a:spcPct val="20000"/>
        </a:spcBef>
        <a:spcAft>
          <a:spcPct val="0"/>
        </a:spcAft>
        <a:buClr>
          <a:srgbClr val="86B9D3"/>
        </a:buClr>
        <a:buFont typeface="Times" charset="0"/>
        <a:buChar char="•"/>
        <a:defRPr sz="1200">
          <a:solidFill>
            <a:schemeClr val="tx1"/>
          </a:solidFill>
          <a:latin typeface="+mn-lt"/>
          <a:ea typeface="ＭＳ Ｐゴシック" charset="-128"/>
        </a:defRPr>
      </a:lvl9pPr>
    </p:bodyStyle>
    <p:otherStyle>
      <a:defPPr>
        <a:defRPr lang="en-US"/>
      </a:defPPr>
      <a:lvl1pPr marL="0" algn="l" defTabSz="399607" rtl="0" eaLnBrk="1" latinLnBrk="0" hangingPunct="1">
        <a:defRPr sz="1600" kern="1200">
          <a:solidFill>
            <a:schemeClr val="tx1"/>
          </a:solidFill>
          <a:latin typeface="+mn-lt"/>
          <a:ea typeface="+mn-ea"/>
          <a:cs typeface="+mn-cs"/>
        </a:defRPr>
      </a:lvl1pPr>
      <a:lvl2pPr marL="399607" algn="l" defTabSz="399607" rtl="0" eaLnBrk="1" latinLnBrk="0" hangingPunct="1">
        <a:defRPr sz="1600" kern="1200">
          <a:solidFill>
            <a:schemeClr val="tx1"/>
          </a:solidFill>
          <a:latin typeface="+mn-lt"/>
          <a:ea typeface="+mn-ea"/>
          <a:cs typeface="+mn-cs"/>
        </a:defRPr>
      </a:lvl2pPr>
      <a:lvl3pPr marL="799213" algn="l" defTabSz="399607" rtl="0" eaLnBrk="1" latinLnBrk="0" hangingPunct="1">
        <a:defRPr sz="1600" kern="1200">
          <a:solidFill>
            <a:schemeClr val="tx1"/>
          </a:solidFill>
          <a:latin typeface="+mn-lt"/>
          <a:ea typeface="+mn-ea"/>
          <a:cs typeface="+mn-cs"/>
        </a:defRPr>
      </a:lvl3pPr>
      <a:lvl4pPr marL="1198820" algn="l" defTabSz="399607" rtl="0" eaLnBrk="1" latinLnBrk="0" hangingPunct="1">
        <a:defRPr sz="1600" kern="1200">
          <a:solidFill>
            <a:schemeClr val="tx1"/>
          </a:solidFill>
          <a:latin typeface="+mn-lt"/>
          <a:ea typeface="+mn-ea"/>
          <a:cs typeface="+mn-cs"/>
        </a:defRPr>
      </a:lvl4pPr>
      <a:lvl5pPr marL="1598427" algn="l" defTabSz="399607" rtl="0" eaLnBrk="1" latinLnBrk="0" hangingPunct="1">
        <a:defRPr sz="1600" kern="1200">
          <a:solidFill>
            <a:schemeClr val="tx1"/>
          </a:solidFill>
          <a:latin typeface="+mn-lt"/>
          <a:ea typeface="+mn-ea"/>
          <a:cs typeface="+mn-cs"/>
        </a:defRPr>
      </a:lvl5pPr>
      <a:lvl6pPr marL="1998034" algn="l" defTabSz="399607" rtl="0" eaLnBrk="1" latinLnBrk="0" hangingPunct="1">
        <a:defRPr sz="1600" kern="1200">
          <a:solidFill>
            <a:schemeClr val="tx1"/>
          </a:solidFill>
          <a:latin typeface="+mn-lt"/>
          <a:ea typeface="+mn-ea"/>
          <a:cs typeface="+mn-cs"/>
        </a:defRPr>
      </a:lvl6pPr>
      <a:lvl7pPr marL="2397640" algn="l" defTabSz="399607" rtl="0" eaLnBrk="1" latinLnBrk="0" hangingPunct="1">
        <a:defRPr sz="1600" kern="1200">
          <a:solidFill>
            <a:schemeClr val="tx1"/>
          </a:solidFill>
          <a:latin typeface="+mn-lt"/>
          <a:ea typeface="+mn-ea"/>
          <a:cs typeface="+mn-cs"/>
        </a:defRPr>
      </a:lvl7pPr>
      <a:lvl8pPr marL="2797247" algn="l" defTabSz="399607" rtl="0" eaLnBrk="1" latinLnBrk="0" hangingPunct="1">
        <a:defRPr sz="1600" kern="1200">
          <a:solidFill>
            <a:schemeClr val="tx1"/>
          </a:solidFill>
          <a:latin typeface="+mn-lt"/>
          <a:ea typeface="+mn-ea"/>
          <a:cs typeface="+mn-cs"/>
        </a:defRPr>
      </a:lvl8pPr>
      <a:lvl9pPr marL="3196854" algn="l" defTabSz="399607"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2"/>
          <p:cNvSpPr>
            <a:spLocks noGrp="1"/>
          </p:cNvSpPr>
          <p:nvPr>
            <p:ph type="title"/>
          </p:nvPr>
        </p:nvSpPr>
        <p:spPr>
          <a:xfrm>
            <a:off x="507489" y="153888"/>
            <a:ext cx="11221279" cy="1325563"/>
          </a:xfrm>
          <a:prstGeom prst="rect">
            <a:avLst/>
          </a:prstGeom>
        </p:spPr>
        <p:txBody>
          <a:bodyPr vert="horz" lIns="0" tIns="45720" rIns="91440" bIns="45720" rtlCol="0" anchor="ctr">
            <a:normAutofit/>
          </a:bodyPr>
          <a:lstStyle/>
          <a:p>
            <a:r>
              <a:rPr lang="en-US" dirty="0"/>
              <a:t>Click To Edit Master Title Style</a:t>
            </a:r>
          </a:p>
        </p:txBody>
      </p:sp>
      <p:sp>
        <p:nvSpPr>
          <p:cNvPr id="4" name="Text Placeholder 3"/>
          <p:cNvSpPr>
            <a:spLocks noGrp="1"/>
          </p:cNvSpPr>
          <p:nvPr>
            <p:ph type="body" idx="1"/>
          </p:nvPr>
        </p:nvSpPr>
        <p:spPr>
          <a:xfrm>
            <a:off x="507489" y="1825625"/>
            <a:ext cx="11221279" cy="4351338"/>
          </a:xfrm>
          <a:prstGeom prst="rect">
            <a:avLst/>
          </a:prstGeom>
        </p:spPr>
        <p:txBody>
          <a:bodyPr vert="horz" lIns="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87017" y="6356350"/>
            <a:ext cx="10598799" cy="365125"/>
          </a:xfrm>
          <a:prstGeom prst="rect">
            <a:avLst/>
          </a:prstGeom>
        </p:spPr>
        <p:txBody>
          <a:bodyPr vert="horz" lIns="0" tIns="45720" rIns="91440" bIns="45720" rtlCol="0" anchor="ctr"/>
          <a:lstStyle>
            <a:lvl1pPr algn="l">
              <a:defRPr sz="800">
                <a:solidFill>
                  <a:schemeClr val="tx1">
                    <a:tint val="75000"/>
                  </a:schemeClr>
                </a:solidFill>
              </a:defRPr>
            </a:lvl1pPr>
          </a:lstStyle>
          <a:p>
            <a:r>
              <a:rPr lang="en-US" kern="0" dirty="0">
                <a:solidFill>
                  <a:srgbClr val="A7A99D"/>
                </a:solidFill>
              </a:rPr>
              <a:t>© Copyright 2020 BMC Software, Inc.</a:t>
            </a:r>
          </a:p>
        </p:txBody>
      </p:sp>
      <p:sp>
        <p:nvSpPr>
          <p:cNvPr id="2" name="Slide Number Placeholder 1">
            <a:extLst>
              <a:ext uri="{FF2B5EF4-FFF2-40B4-BE49-F238E27FC236}">
                <a16:creationId xmlns:a16="http://schemas.microsoft.com/office/drawing/2014/main" id="{DBB3541E-78C6-4B12-B1EA-443EC4F38DB1}"/>
              </a:ext>
            </a:extLst>
          </p:cNvPr>
          <p:cNvSpPr>
            <a:spLocks noGrp="1"/>
          </p:cNvSpPr>
          <p:nvPr>
            <p:ph type="sldNum" sz="quarter" idx="4"/>
          </p:nvPr>
        </p:nvSpPr>
        <p:spPr>
          <a:xfrm>
            <a:off x="11168008" y="6356350"/>
            <a:ext cx="560759" cy="365125"/>
          </a:xfrm>
          <a:prstGeom prst="rect">
            <a:avLst/>
          </a:prstGeom>
        </p:spPr>
        <p:txBody>
          <a:bodyPr vert="horz" lIns="91440" tIns="45720" rIns="0" bIns="45720" rtlCol="0" anchor="ctr"/>
          <a:lstStyle>
            <a:lvl1pPr algn="r">
              <a:defRPr sz="1200">
                <a:solidFill>
                  <a:schemeClr val="tx1">
                    <a:tint val="75000"/>
                  </a:schemeClr>
                </a:solidFill>
              </a:defRPr>
            </a:lvl1pPr>
          </a:lstStyle>
          <a:p>
            <a:fld id="{365318EA-6EE5-49E4-B186-E0492C44FFEE}" type="slidenum">
              <a:rPr lang="en-US" smtClean="0"/>
              <a:t>‹#›</a:t>
            </a:fld>
            <a:endParaRPr lang="en-US" dirty="0"/>
          </a:p>
        </p:txBody>
      </p:sp>
    </p:spTree>
    <p:extLst>
      <p:ext uri="{BB962C8B-B14F-4D97-AF65-F5344CB8AC3E}">
        <p14:creationId xmlns:p14="http://schemas.microsoft.com/office/powerpoint/2010/main" val="1488668847"/>
      </p:ext>
    </p:extLst>
  </p:cSld>
  <p:clrMap bg1="lt1" tx1="dk1" bg2="lt2" tx2="dk2" accent1="accent1" accent2="accent2" accent3="accent3" accent4="accent4" accent5="accent5" accent6="accent6" hlink="hlink" folHlink="folHlink"/>
  <p:sldLayoutIdLst>
    <p:sldLayoutId id="2147484480" r:id="rId1"/>
    <p:sldLayoutId id="2147484510" r:id="rId2"/>
    <p:sldLayoutId id="2147484467" r:id="rId3"/>
  </p:sldLayoutIdLst>
  <p:hf hdr="0" dt="0"/>
  <p:txStyles>
    <p:titleStyle>
      <a:lvl1pPr algn="l" defTabSz="457101" rtl="0" eaLnBrk="1" latinLnBrk="0" hangingPunct="1">
        <a:spcBef>
          <a:spcPct val="0"/>
        </a:spcBef>
        <a:buNone/>
        <a:defRPr lang="en-US" sz="4800" b="1" kern="1200" cap="none" baseline="0" dirty="0">
          <a:solidFill>
            <a:schemeClr val="accent3"/>
          </a:solidFill>
          <a:latin typeface="+mn-lt"/>
          <a:ea typeface="+mn-ea"/>
          <a:cs typeface="+mn-cs"/>
        </a:defRPr>
      </a:lvl1pPr>
    </p:titleStyle>
    <p:bodyStyle>
      <a:lvl1pPr marL="0" indent="0" algn="l" defTabSz="457101" rtl="0" eaLnBrk="1" latinLnBrk="0" hangingPunct="1">
        <a:spcBef>
          <a:spcPct val="20000"/>
        </a:spcBef>
        <a:buFont typeface="Arial"/>
        <a:buNone/>
        <a:defRPr sz="2400" b="1" kern="1200">
          <a:solidFill>
            <a:schemeClr val="tx2"/>
          </a:solidFill>
          <a:latin typeface="+mn-lt"/>
          <a:ea typeface="+mn-ea"/>
          <a:cs typeface="+mn-cs"/>
        </a:defRPr>
      </a:lvl1pPr>
      <a:lvl2pPr marL="742797" indent="-285690" algn="l" defTabSz="457101" rtl="0" eaLnBrk="1" latinLnBrk="0" hangingPunct="1">
        <a:spcBef>
          <a:spcPct val="20000"/>
        </a:spcBef>
        <a:spcAft>
          <a:spcPts val="1200"/>
        </a:spcAft>
        <a:buFont typeface="Arial" panose="020B0604020202020204" pitchFamily="34" charset="0"/>
        <a:buChar char="•"/>
        <a:defRPr sz="2000" kern="1200">
          <a:solidFill>
            <a:schemeClr val="tx2"/>
          </a:solidFill>
          <a:latin typeface="+mn-lt"/>
          <a:ea typeface="+mn-ea"/>
          <a:cs typeface="+mn-cs"/>
        </a:defRPr>
      </a:lvl2pPr>
      <a:lvl3pPr marL="1142760" indent="-228553" algn="l" defTabSz="457101" rtl="0" eaLnBrk="1" latinLnBrk="0" hangingPunct="1">
        <a:spcBef>
          <a:spcPct val="20000"/>
        </a:spcBef>
        <a:spcAft>
          <a:spcPts val="1200"/>
        </a:spcAft>
        <a:buFont typeface="Arial"/>
        <a:buChar char="•"/>
        <a:defRPr sz="1800" kern="1200">
          <a:solidFill>
            <a:schemeClr val="tx2"/>
          </a:solidFill>
          <a:latin typeface="+mn-lt"/>
          <a:ea typeface="+mn-ea"/>
          <a:cs typeface="+mn-cs"/>
        </a:defRPr>
      </a:lvl3pPr>
      <a:lvl4pPr marL="1599867" indent="-228553" algn="l" defTabSz="457101" rtl="0" eaLnBrk="1" latinLnBrk="0" hangingPunct="1">
        <a:spcBef>
          <a:spcPct val="20000"/>
        </a:spcBef>
        <a:spcAft>
          <a:spcPts val="1200"/>
        </a:spcAft>
        <a:buFont typeface="Arial"/>
        <a:buChar char="–"/>
        <a:defRPr sz="1600" kern="1200">
          <a:solidFill>
            <a:schemeClr val="tx2"/>
          </a:solidFill>
          <a:latin typeface="+mn-lt"/>
          <a:ea typeface="+mn-ea"/>
          <a:cs typeface="+mn-cs"/>
        </a:defRPr>
      </a:lvl4pPr>
      <a:lvl5pPr marL="2056971" indent="-228553" algn="l" defTabSz="457101" rtl="0" eaLnBrk="1" latinLnBrk="0" hangingPunct="1">
        <a:spcBef>
          <a:spcPct val="20000"/>
        </a:spcBef>
        <a:spcAft>
          <a:spcPts val="1200"/>
        </a:spcAft>
        <a:buFont typeface="Arial"/>
        <a:buChar char="»"/>
        <a:defRPr sz="1600" kern="1200">
          <a:solidFill>
            <a:schemeClr val="tx2"/>
          </a:solidFill>
          <a:latin typeface="+mn-lt"/>
          <a:ea typeface="+mn-ea"/>
          <a:cs typeface="+mn-cs"/>
        </a:defRPr>
      </a:lvl5pPr>
      <a:lvl6pPr marL="2514079" indent="-228553"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80" indent="-228553"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87" indent="-228553"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91" indent="-228553" algn="l" defTabSz="45710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01" rtl="0" eaLnBrk="1" latinLnBrk="0" hangingPunct="1">
        <a:defRPr sz="1900" kern="1200">
          <a:solidFill>
            <a:schemeClr val="tx1"/>
          </a:solidFill>
          <a:latin typeface="+mn-lt"/>
          <a:ea typeface="+mn-ea"/>
          <a:cs typeface="+mn-cs"/>
        </a:defRPr>
      </a:lvl1pPr>
      <a:lvl2pPr marL="457101" algn="l" defTabSz="457101" rtl="0" eaLnBrk="1" latinLnBrk="0" hangingPunct="1">
        <a:defRPr sz="1900" kern="1200">
          <a:solidFill>
            <a:schemeClr val="tx1"/>
          </a:solidFill>
          <a:latin typeface="+mn-lt"/>
          <a:ea typeface="+mn-ea"/>
          <a:cs typeface="+mn-cs"/>
        </a:defRPr>
      </a:lvl2pPr>
      <a:lvl3pPr marL="914209" algn="l" defTabSz="457101" rtl="0" eaLnBrk="1" latinLnBrk="0" hangingPunct="1">
        <a:defRPr sz="1900" kern="1200">
          <a:solidFill>
            <a:schemeClr val="tx1"/>
          </a:solidFill>
          <a:latin typeface="+mn-lt"/>
          <a:ea typeface="+mn-ea"/>
          <a:cs typeface="+mn-cs"/>
        </a:defRPr>
      </a:lvl3pPr>
      <a:lvl4pPr marL="1371313" algn="l" defTabSz="457101" rtl="0" eaLnBrk="1" latinLnBrk="0" hangingPunct="1">
        <a:defRPr sz="1900" kern="1200">
          <a:solidFill>
            <a:schemeClr val="tx1"/>
          </a:solidFill>
          <a:latin typeface="+mn-lt"/>
          <a:ea typeface="+mn-ea"/>
          <a:cs typeface="+mn-cs"/>
        </a:defRPr>
      </a:lvl4pPr>
      <a:lvl5pPr marL="1828420" algn="l" defTabSz="457101" rtl="0" eaLnBrk="1" latinLnBrk="0" hangingPunct="1">
        <a:defRPr sz="1900" kern="1200">
          <a:solidFill>
            <a:schemeClr val="tx1"/>
          </a:solidFill>
          <a:latin typeface="+mn-lt"/>
          <a:ea typeface="+mn-ea"/>
          <a:cs typeface="+mn-cs"/>
        </a:defRPr>
      </a:lvl5pPr>
      <a:lvl6pPr marL="2285521" algn="l" defTabSz="457101" rtl="0" eaLnBrk="1" latinLnBrk="0" hangingPunct="1">
        <a:defRPr sz="1900" kern="1200">
          <a:solidFill>
            <a:schemeClr val="tx1"/>
          </a:solidFill>
          <a:latin typeface="+mn-lt"/>
          <a:ea typeface="+mn-ea"/>
          <a:cs typeface="+mn-cs"/>
        </a:defRPr>
      </a:lvl6pPr>
      <a:lvl7pPr marL="2742629" algn="l" defTabSz="457101" rtl="0" eaLnBrk="1" latinLnBrk="0" hangingPunct="1">
        <a:defRPr sz="1900" kern="1200">
          <a:solidFill>
            <a:schemeClr val="tx1"/>
          </a:solidFill>
          <a:latin typeface="+mn-lt"/>
          <a:ea typeface="+mn-ea"/>
          <a:cs typeface="+mn-cs"/>
        </a:defRPr>
      </a:lvl7pPr>
      <a:lvl8pPr marL="3199733" algn="l" defTabSz="457101" rtl="0" eaLnBrk="1" latinLnBrk="0" hangingPunct="1">
        <a:defRPr sz="1900" kern="1200">
          <a:solidFill>
            <a:schemeClr val="tx1"/>
          </a:solidFill>
          <a:latin typeface="+mn-lt"/>
          <a:ea typeface="+mn-ea"/>
          <a:cs typeface="+mn-cs"/>
        </a:defRPr>
      </a:lvl8pPr>
      <a:lvl9pPr marL="3656840" algn="l" defTabSz="457101" rtl="0" eaLnBrk="1" latinLnBrk="0" hangingPunct="1">
        <a:defRPr sz="19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2" userDrawn="1">
          <p15:clr>
            <a:srgbClr val="F26B43"/>
          </p15:clr>
        </p15:guide>
        <p15:guide id="2" orient="horz" pos="4152" userDrawn="1">
          <p15:clr>
            <a:srgbClr val="F26B43"/>
          </p15:clr>
        </p15:guide>
        <p15:guide id="3" orient="horz" pos="384" userDrawn="1">
          <p15:clr>
            <a:srgbClr val="F26B43"/>
          </p15:clr>
        </p15:guide>
        <p15:guide id="4" pos="38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3738B36-75CB-F04E-A95A-DE0F9918EDCE}"/>
              </a:ext>
            </a:extLst>
          </p:cNvPr>
          <p:cNvPicPr>
            <a:picLocks noChangeAspect="1"/>
          </p:cNvPicPr>
          <p:nvPr userDrawn="1"/>
        </p:nvPicPr>
        <p:blipFill>
          <a:blip r:embed="rId3"/>
          <a:srcRect/>
          <a:stretch/>
        </p:blipFill>
        <p:spPr>
          <a:xfrm>
            <a:off x="400678" y="6180310"/>
            <a:ext cx="1684172" cy="441855"/>
          </a:xfrm>
          <a:prstGeom prst="rect">
            <a:avLst/>
          </a:prstGeom>
        </p:spPr>
      </p:pic>
      <p:sp>
        <p:nvSpPr>
          <p:cNvPr id="2" name="Title Placeholder 1"/>
          <p:cNvSpPr>
            <a:spLocks noGrp="1"/>
          </p:cNvSpPr>
          <p:nvPr>
            <p:ph type="title"/>
          </p:nvPr>
        </p:nvSpPr>
        <p:spPr>
          <a:xfrm>
            <a:off x="400677" y="256235"/>
            <a:ext cx="11390648" cy="660719"/>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400677" y="1163494"/>
            <a:ext cx="11390648" cy="4935577"/>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
        <p:nvSpPr>
          <p:cNvPr id="11" name="TextBox 10"/>
          <p:cNvSpPr txBox="1"/>
          <p:nvPr userDrawn="1"/>
        </p:nvSpPr>
        <p:spPr>
          <a:xfrm>
            <a:off x="8162126" y="6246387"/>
            <a:ext cx="3776932" cy="270844"/>
          </a:xfrm>
          <a:prstGeom prst="rect">
            <a:avLst/>
          </a:prstGeom>
          <a:noFill/>
        </p:spPr>
        <p:txBody>
          <a:bodyPr wrap="square" rtlCol="0">
            <a:noAutofit/>
          </a:bodyPr>
          <a:lstStyle/>
          <a:p>
            <a:pPr algn="r"/>
            <a:r>
              <a:rPr lang="en-US" sz="960" b="0" i="0" u="none" strike="noStrike" kern="1200">
                <a:solidFill>
                  <a:schemeClr val="tx1"/>
                </a:solidFill>
                <a:effectLst/>
                <a:latin typeface="Calibri" panose="020F0502020204030204" pitchFamily="34" charset="0"/>
                <a:ea typeface="+mn-ea"/>
                <a:cs typeface="Calibri" panose="020F0502020204030204" pitchFamily="34" charset="0"/>
              </a:rPr>
              <a:t>© Copyright 2020 BMC Software, Inc.  </a:t>
            </a:r>
            <a:r>
              <a:rPr lang="en-US" sz="960" b="0" i="0" dirty="0">
                <a:solidFill>
                  <a:srgbClr val="333333"/>
                </a:solidFill>
                <a:latin typeface="Calibri" panose="020F0502020204030204" pitchFamily="34" charset="0"/>
                <a:cs typeface="Calibri" panose="020F0502020204030204" pitchFamily="34" charset="0"/>
              </a:rPr>
              <a:t>|  </a:t>
            </a:r>
            <a:fld id="{88B8BF1F-FC42-1942-BA89-2E2354D26AC2}" type="slidenum">
              <a:rPr lang="en-US" sz="960" b="0" i="0" smtClean="0">
                <a:solidFill>
                  <a:srgbClr val="333333"/>
                </a:solidFill>
                <a:latin typeface="Calibri" panose="020F0502020204030204" pitchFamily="34" charset="0"/>
                <a:cs typeface="Calibri" panose="020F0502020204030204" pitchFamily="34" charset="0"/>
              </a:rPr>
              <a:pPr algn="r"/>
              <a:t>‹#›</a:t>
            </a:fld>
            <a:endParaRPr lang="en-US" sz="960" b="0" i="0" dirty="0">
              <a:solidFill>
                <a:srgbClr val="333333"/>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50524041"/>
      </p:ext>
    </p:extLst>
  </p:cSld>
  <p:clrMap bg1="lt1" tx1="dk1" bg2="lt2" tx2="dk2" accent1="accent1" accent2="accent2" accent3="accent3" accent4="accent4" accent5="accent5" accent6="accent6" hlink="hlink" folHlink="folHlink"/>
  <p:sldLayoutIdLst>
    <p:sldLayoutId id="2147484577" r:id="rId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548626" rtl="0" eaLnBrk="1" latinLnBrk="0" hangingPunct="1">
        <a:spcBef>
          <a:spcPct val="0"/>
        </a:spcBef>
        <a:buNone/>
        <a:defRPr sz="4000" b="0" i="0" kern="1200">
          <a:solidFill>
            <a:schemeClr val="tx1"/>
          </a:solidFill>
          <a:latin typeface="Calibri" panose="020F0502020204030204" pitchFamily="34" charset="0"/>
          <a:ea typeface="+mj-ea"/>
          <a:cs typeface="Calibri" panose="020F0502020204030204" pitchFamily="34" charset="0"/>
        </a:defRPr>
      </a:lvl1pPr>
    </p:titleStyle>
    <p:bodyStyle>
      <a:lvl1pPr marL="302676" indent="-302676" algn="l" defTabSz="548626" rtl="0" eaLnBrk="1" latinLnBrk="0" hangingPunct="1">
        <a:spcBef>
          <a:spcPts val="800"/>
        </a:spcBef>
        <a:buClr>
          <a:schemeClr val="tx1"/>
        </a:buClr>
        <a:buFont typeface="Arial" panose="020B0604020202020204" pitchFamily="34" charset="0"/>
        <a:buChar char="•"/>
        <a:defRPr sz="2667" b="0" i="0" kern="1200">
          <a:solidFill>
            <a:srgbClr val="424242"/>
          </a:solidFill>
          <a:latin typeface="Calibri" panose="020F0502020204030204" pitchFamily="34" charset="0"/>
          <a:ea typeface="+mn-ea"/>
          <a:cs typeface="Calibri" panose="020F0502020204030204" pitchFamily="34" charset="0"/>
        </a:defRPr>
      </a:lvl1pPr>
      <a:lvl2pPr marL="836063" indent="-224361" algn="l" defTabSz="548626" rtl="0" eaLnBrk="1" latinLnBrk="0" hangingPunct="1">
        <a:spcBef>
          <a:spcPts val="400"/>
        </a:spcBef>
        <a:buClr>
          <a:schemeClr val="tx1"/>
        </a:buClr>
        <a:buFont typeface="Calibri" panose="020F0502020204030204" pitchFamily="34" charset="0"/>
        <a:buChar char="–"/>
        <a:defRPr sz="2133" b="0" i="0" kern="1200">
          <a:solidFill>
            <a:srgbClr val="424242"/>
          </a:solidFill>
          <a:latin typeface="Calibri" panose="020F0502020204030204" pitchFamily="34" charset="0"/>
          <a:ea typeface="+mn-ea"/>
          <a:cs typeface="Calibri" panose="020F0502020204030204" pitchFamily="34" charset="0"/>
        </a:defRPr>
      </a:lvl2pPr>
      <a:lvl3pPr marL="1293252" indent="-228594" algn="l" defTabSz="548626" rtl="0" eaLnBrk="1" latinLnBrk="0" hangingPunct="1">
        <a:spcBef>
          <a:spcPts val="400"/>
        </a:spcBef>
        <a:buClr>
          <a:schemeClr val="tx1"/>
        </a:buClr>
        <a:buFont typeface="Arial" panose="020B0604020202020204" pitchFamily="34" charset="0"/>
        <a:buChar char="•"/>
        <a:defRPr sz="1707" b="0" i="0" kern="1200">
          <a:solidFill>
            <a:srgbClr val="424242"/>
          </a:solidFill>
          <a:latin typeface="Calibri" panose="020F0502020204030204" pitchFamily="34" charset="0"/>
          <a:ea typeface="+mn-ea"/>
          <a:cs typeface="Calibri" panose="020F0502020204030204" pitchFamily="34" charset="0"/>
        </a:defRPr>
      </a:lvl3pPr>
      <a:lvl4pPr marL="1920192" indent="-274313" algn="l" defTabSz="548626" rtl="0" eaLnBrk="1" latinLnBrk="0" hangingPunct="1">
        <a:spcBef>
          <a:spcPct val="20000"/>
        </a:spcBef>
        <a:buFont typeface="Arial"/>
        <a:buChar char="–"/>
        <a:defRPr sz="1920" kern="1200">
          <a:solidFill>
            <a:schemeClr val="accent4"/>
          </a:solidFill>
          <a:latin typeface="Verdana"/>
          <a:ea typeface="+mn-ea"/>
          <a:cs typeface="Verdana"/>
        </a:defRPr>
      </a:lvl4pPr>
      <a:lvl5pPr marL="2468818" indent="-274313" algn="l" defTabSz="548626" rtl="0" eaLnBrk="1" latinLnBrk="0" hangingPunct="1">
        <a:spcBef>
          <a:spcPct val="20000"/>
        </a:spcBef>
        <a:buFont typeface="Arial"/>
        <a:buChar char="»"/>
        <a:defRPr sz="1680" kern="1200">
          <a:solidFill>
            <a:schemeClr val="accent4"/>
          </a:solidFill>
          <a:latin typeface="Verdana"/>
          <a:ea typeface="+mn-ea"/>
          <a:cs typeface="Verdana"/>
        </a:defRPr>
      </a:lvl5pPr>
      <a:lvl6pPr marL="3017445" indent="-274313" algn="l" defTabSz="548626" rtl="0" eaLnBrk="1" latinLnBrk="0" hangingPunct="1">
        <a:spcBef>
          <a:spcPct val="20000"/>
        </a:spcBef>
        <a:buFont typeface="Arial"/>
        <a:buChar char="•"/>
        <a:defRPr sz="2400" kern="1200">
          <a:solidFill>
            <a:schemeClr val="tx1"/>
          </a:solidFill>
          <a:latin typeface="+mn-lt"/>
          <a:ea typeface="+mn-ea"/>
          <a:cs typeface="+mn-cs"/>
        </a:defRPr>
      </a:lvl6pPr>
      <a:lvl7pPr marL="3566071" indent="-274313" algn="l" defTabSz="548626" rtl="0" eaLnBrk="1" latinLnBrk="0" hangingPunct="1">
        <a:spcBef>
          <a:spcPct val="20000"/>
        </a:spcBef>
        <a:buFont typeface="Arial"/>
        <a:buChar char="•"/>
        <a:defRPr sz="2400" kern="1200">
          <a:solidFill>
            <a:schemeClr val="tx1"/>
          </a:solidFill>
          <a:latin typeface="+mn-lt"/>
          <a:ea typeface="+mn-ea"/>
          <a:cs typeface="+mn-cs"/>
        </a:defRPr>
      </a:lvl7pPr>
      <a:lvl8pPr marL="4114697" indent="-274313" algn="l" defTabSz="548626" rtl="0" eaLnBrk="1" latinLnBrk="0" hangingPunct="1">
        <a:spcBef>
          <a:spcPct val="20000"/>
        </a:spcBef>
        <a:buFont typeface="Arial"/>
        <a:buChar char="•"/>
        <a:defRPr sz="2400" kern="1200">
          <a:solidFill>
            <a:schemeClr val="tx1"/>
          </a:solidFill>
          <a:latin typeface="+mn-lt"/>
          <a:ea typeface="+mn-ea"/>
          <a:cs typeface="+mn-cs"/>
        </a:defRPr>
      </a:lvl8pPr>
      <a:lvl9pPr marL="4663323" indent="-274313" algn="l" defTabSz="548626"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48626" rtl="0" eaLnBrk="1" latinLnBrk="0" hangingPunct="1">
        <a:defRPr sz="2160" kern="1200">
          <a:solidFill>
            <a:schemeClr val="tx1"/>
          </a:solidFill>
          <a:latin typeface="+mn-lt"/>
          <a:ea typeface="+mn-ea"/>
          <a:cs typeface="+mn-cs"/>
        </a:defRPr>
      </a:lvl1pPr>
      <a:lvl2pPr marL="548626" algn="l" defTabSz="548626" rtl="0" eaLnBrk="1" latinLnBrk="0" hangingPunct="1">
        <a:defRPr sz="2160" kern="1200">
          <a:solidFill>
            <a:schemeClr val="tx1"/>
          </a:solidFill>
          <a:latin typeface="+mn-lt"/>
          <a:ea typeface="+mn-ea"/>
          <a:cs typeface="+mn-cs"/>
        </a:defRPr>
      </a:lvl2pPr>
      <a:lvl3pPr marL="1097253" algn="l" defTabSz="548626" rtl="0" eaLnBrk="1" latinLnBrk="0" hangingPunct="1">
        <a:defRPr sz="2160" kern="1200">
          <a:solidFill>
            <a:schemeClr val="tx1"/>
          </a:solidFill>
          <a:latin typeface="+mn-lt"/>
          <a:ea typeface="+mn-ea"/>
          <a:cs typeface="+mn-cs"/>
        </a:defRPr>
      </a:lvl3pPr>
      <a:lvl4pPr marL="1645879" algn="l" defTabSz="548626" rtl="0" eaLnBrk="1" latinLnBrk="0" hangingPunct="1">
        <a:defRPr sz="2160" kern="1200">
          <a:solidFill>
            <a:schemeClr val="tx1"/>
          </a:solidFill>
          <a:latin typeface="+mn-lt"/>
          <a:ea typeface="+mn-ea"/>
          <a:cs typeface="+mn-cs"/>
        </a:defRPr>
      </a:lvl4pPr>
      <a:lvl5pPr marL="2194505" algn="l" defTabSz="548626" rtl="0" eaLnBrk="1" latinLnBrk="0" hangingPunct="1">
        <a:defRPr sz="2160" kern="1200">
          <a:solidFill>
            <a:schemeClr val="tx1"/>
          </a:solidFill>
          <a:latin typeface="+mn-lt"/>
          <a:ea typeface="+mn-ea"/>
          <a:cs typeface="+mn-cs"/>
        </a:defRPr>
      </a:lvl5pPr>
      <a:lvl6pPr marL="2743131" algn="l" defTabSz="548626" rtl="0" eaLnBrk="1" latinLnBrk="0" hangingPunct="1">
        <a:defRPr sz="2160" kern="1200">
          <a:solidFill>
            <a:schemeClr val="tx1"/>
          </a:solidFill>
          <a:latin typeface="+mn-lt"/>
          <a:ea typeface="+mn-ea"/>
          <a:cs typeface="+mn-cs"/>
        </a:defRPr>
      </a:lvl6pPr>
      <a:lvl7pPr marL="3291758" algn="l" defTabSz="548626" rtl="0" eaLnBrk="1" latinLnBrk="0" hangingPunct="1">
        <a:defRPr sz="2160" kern="1200">
          <a:solidFill>
            <a:schemeClr val="tx1"/>
          </a:solidFill>
          <a:latin typeface="+mn-lt"/>
          <a:ea typeface="+mn-ea"/>
          <a:cs typeface="+mn-cs"/>
        </a:defRPr>
      </a:lvl7pPr>
      <a:lvl8pPr marL="3840384" algn="l" defTabSz="548626" rtl="0" eaLnBrk="1" latinLnBrk="0" hangingPunct="1">
        <a:defRPr sz="2160" kern="1200">
          <a:solidFill>
            <a:schemeClr val="tx1"/>
          </a:solidFill>
          <a:latin typeface="+mn-lt"/>
          <a:ea typeface="+mn-ea"/>
          <a:cs typeface="+mn-cs"/>
        </a:defRPr>
      </a:lvl8pPr>
      <a:lvl9pPr marL="4389010" algn="l" defTabSz="548626"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pos="384">
          <p15:clr>
            <a:srgbClr val="F26B43"/>
          </p15:clr>
        </p15:guide>
        <p15:guide id="4" pos="2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3" name="Title Placeholder 2"/>
          <p:cNvSpPr>
            <a:spLocks noGrp="1"/>
          </p:cNvSpPr>
          <p:nvPr>
            <p:ph type="title"/>
          </p:nvPr>
        </p:nvSpPr>
        <p:spPr>
          <a:xfrm>
            <a:off x="507489" y="153888"/>
            <a:ext cx="11221279" cy="1325563"/>
          </a:xfrm>
          <a:prstGeom prst="rect">
            <a:avLst/>
          </a:prstGeom>
        </p:spPr>
        <p:txBody>
          <a:bodyPr vert="horz" lIns="0" tIns="45720" rIns="91440" bIns="45720" rtlCol="0" anchor="ctr">
            <a:normAutofit/>
          </a:bodyPr>
          <a:lstStyle/>
          <a:p>
            <a:r>
              <a:rPr lang="en-US" dirty="0"/>
              <a:t>Click To Edit Master Title Style</a:t>
            </a:r>
          </a:p>
        </p:txBody>
      </p:sp>
      <p:sp>
        <p:nvSpPr>
          <p:cNvPr id="4" name="Text Placeholder 3"/>
          <p:cNvSpPr>
            <a:spLocks noGrp="1"/>
          </p:cNvSpPr>
          <p:nvPr>
            <p:ph type="body" idx="1"/>
          </p:nvPr>
        </p:nvSpPr>
        <p:spPr>
          <a:xfrm>
            <a:off x="507489" y="1825625"/>
            <a:ext cx="11221279" cy="4351338"/>
          </a:xfrm>
          <a:prstGeom prst="rect">
            <a:avLst/>
          </a:prstGeom>
        </p:spPr>
        <p:txBody>
          <a:bodyPr vert="horz" lIns="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87017" y="6356350"/>
            <a:ext cx="11256066" cy="365125"/>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kern="0" dirty="0">
                <a:solidFill>
                  <a:srgbClr val="A7A99D"/>
                </a:solidFill>
              </a:rPr>
              <a:t>© Copyright 2019 BMC Software, Inc.</a:t>
            </a:r>
          </a:p>
        </p:txBody>
      </p:sp>
    </p:spTree>
    <p:extLst>
      <p:ext uri="{BB962C8B-B14F-4D97-AF65-F5344CB8AC3E}">
        <p14:creationId xmlns:p14="http://schemas.microsoft.com/office/powerpoint/2010/main" val="695836652"/>
      </p:ext>
    </p:extLst>
  </p:cSld>
  <p:clrMap bg1="lt1" tx1="dk1" bg2="lt2" tx2="dk2" accent1="accent1" accent2="accent2" accent3="accent3" accent4="accent4" accent5="accent5" accent6="accent6" hlink="hlink" folHlink="folHlink"/>
  <p:sldLayoutIdLst>
    <p:sldLayoutId id="2147484494" r:id="rId1"/>
  </p:sldLayoutIdLst>
  <p:hf sldNum="0" hdr="0" dt="0"/>
  <p:txStyles>
    <p:titleStyle>
      <a:lvl1pPr algn="l" defTabSz="457101" rtl="0" eaLnBrk="1" latinLnBrk="0" hangingPunct="1">
        <a:spcBef>
          <a:spcPct val="0"/>
        </a:spcBef>
        <a:buNone/>
        <a:defRPr lang="en-US" sz="4800" b="1" kern="1200" cap="none" baseline="0" dirty="0">
          <a:solidFill>
            <a:schemeClr val="bg1"/>
          </a:solidFill>
          <a:latin typeface="+mj-lt"/>
          <a:ea typeface="+mn-ea"/>
          <a:cs typeface="+mn-cs"/>
        </a:defRPr>
      </a:lvl1pPr>
    </p:titleStyle>
    <p:bodyStyle>
      <a:lvl1pPr marL="0" indent="0" algn="l" defTabSz="457101" rtl="0" eaLnBrk="1" latinLnBrk="0" hangingPunct="1">
        <a:spcBef>
          <a:spcPct val="20000"/>
        </a:spcBef>
        <a:buFont typeface="Arial"/>
        <a:buNone/>
        <a:defRPr sz="2400" b="1" kern="1200">
          <a:solidFill>
            <a:schemeClr val="bg2"/>
          </a:solidFill>
          <a:latin typeface="+mn-lt"/>
          <a:ea typeface="+mn-ea"/>
          <a:cs typeface="+mn-cs"/>
        </a:defRPr>
      </a:lvl1pPr>
      <a:lvl2pPr marL="742797" indent="-285690" algn="l" defTabSz="457101" rtl="0" eaLnBrk="1" latinLnBrk="0" hangingPunct="1">
        <a:spcBef>
          <a:spcPct val="20000"/>
        </a:spcBef>
        <a:spcAft>
          <a:spcPts val="1200"/>
        </a:spcAft>
        <a:buClr>
          <a:schemeClr val="accent3"/>
        </a:buClr>
        <a:buFont typeface="Arial" panose="020B0604020202020204" pitchFamily="34" charset="0"/>
        <a:buChar char="•"/>
        <a:defRPr sz="2000" kern="1200">
          <a:solidFill>
            <a:schemeClr val="bg2"/>
          </a:solidFill>
          <a:latin typeface="+mn-lt"/>
          <a:ea typeface="+mn-ea"/>
          <a:cs typeface="+mn-cs"/>
        </a:defRPr>
      </a:lvl2pPr>
      <a:lvl3pPr marL="1142760" indent="-228553" algn="l" defTabSz="457101" rtl="0" eaLnBrk="1" latinLnBrk="0" hangingPunct="1">
        <a:spcBef>
          <a:spcPct val="20000"/>
        </a:spcBef>
        <a:spcAft>
          <a:spcPts val="1200"/>
        </a:spcAft>
        <a:buClr>
          <a:schemeClr val="accent3"/>
        </a:buClr>
        <a:buFont typeface="Arial" panose="020B0604020202020204" pitchFamily="34" charset="0"/>
        <a:buChar char="•"/>
        <a:defRPr sz="1800" kern="1200">
          <a:solidFill>
            <a:schemeClr val="bg2"/>
          </a:solidFill>
          <a:latin typeface="+mn-lt"/>
          <a:ea typeface="+mn-ea"/>
          <a:cs typeface="+mn-cs"/>
        </a:defRPr>
      </a:lvl3pPr>
      <a:lvl4pPr marL="1599867" indent="-228553" algn="l" defTabSz="457101" rtl="0" eaLnBrk="1" latinLnBrk="0" hangingPunct="1">
        <a:spcBef>
          <a:spcPct val="20000"/>
        </a:spcBef>
        <a:spcAft>
          <a:spcPts val="1200"/>
        </a:spcAft>
        <a:buClr>
          <a:schemeClr val="accent3"/>
        </a:buClr>
        <a:buFont typeface="Arial" panose="020B0604020202020204" pitchFamily="34" charset="0"/>
        <a:buChar char="•"/>
        <a:defRPr sz="1600" kern="1200">
          <a:solidFill>
            <a:schemeClr val="bg2"/>
          </a:solidFill>
          <a:latin typeface="+mn-lt"/>
          <a:ea typeface="+mn-ea"/>
          <a:cs typeface="+mn-cs"/>
        </a:defRPr>
      </a:lvl4pPr>
      <a:lvl5pPr marL="2056971" indent="-228553" algn="l" defTabSz="457101" rtl="0" eaLnBrk="1" latinLnBrk="0" hangingPunct="1">
        <a:spcBef>
          <a:spcPct val="20000"/>
        </a:spcBef>
        <a:spcAft>
          <a:spcPts val="1200"/>
        </a:spcAft>
        <a:buClr>
          <a:schemeClr val="accent3"/>
        </a:buClr>
        <a:buFont typeface="Arial" panose="020B0604020202020204" pitchFamily="34" charset="0"/>
        <a:buChar char="•"/>
        <a:defRPr sz="1600" kern="1200">
          <a:solidFill>
            <a:schemeClr val="bg2"/>
          </a:solidFill>
          <a:latin typeface="+mn-lt"/>
          <a:ea typeface="+mn-ea"/>
          <a:cs typeface="+mn-cs"/>
        </a:defRPr>
      </a:lvl5pPr>
      <a:lvl6pPr marL="2514079" indent="-228553"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80" indent="-228553"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87" indent="-228553"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91" indent="-228553" algn="l" defTabSz="45710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01" rtl="0" eaLnBrk="1" latinLnBrk="0" hangingPunct="1">
        <a:defRPr sz="1900" kern="1200">
          <a:solidFill>
            <a:schemeClr val="tx1"/>
          </a:solidFill>
          <a:latin typeface="+mn-lt"/>
          <a:ea typeface="+mn-ea"/>
          <a:cs typeface="+mn-cs"/>
        </a:defRPr>
      </a:lvl1pPr>
      <a:lvl2pPr marL="457101" algn="l" defTabSz="457101" rtl="0" eaLnBrk="1" latinLnBrk="0" hangingPunct="1">
        <a:defRPr sz="1900" kern="1200">
          <a:solidFill>
            <a:schemeClr val="tx1"/>
          </a:solidFill>
          <a:latin typeface="+mn-lt"/>
          <a:ea typeface="+mn-ea"/>
          <a:cs typeface="+mn-cs"/>
        </a:defRPr>
      </a:lvl2pPr>
      <a:lvl3pPr marL="914209" algn="l" defTabSz="457101" rtl="0" eaLnBrk="1" latinLnBrk="0" hangingPunct="1">
        <a:defRPr sz="1900" kern="1200">
          <a:solidFill>
            <a:schemeClr val="tx1"/>
          </a:solidFill>
          <a:latin typeface="+mn-lt"/>
          <a:ea typeface="+mn-ea"/>
          <a:cs typeface="+mn-cs"/>
        </a:defRPr>
      </a:lvl3pPr>
      <a:lvl4pPr marL="1371313" algn="l" defTabSz="457101" rtl="0" eaLnBrk="1" latinLnBrk="0" hangingPunct="1">
        <a:defRPr sz="1900" kern="1200">
          <a:solidFill>
            <a:schemeClr val="tx1"/>
          </a:solidFill>
          <a:latin typeface="+mn-lt"/>
          <a:ea typeface="+mn-ea"/>
          <a:cs typeface="+mn-cs"/>
        </a:defRPr>
      </a:lvl4pPr>
      <a:lvl5pPr marL="1828420" algn="l" defTabSz="457101" rtl="0" eaLnBrk="1" latinLnBrk="0" hangingPunct="1">
        <a:defRPr sz="1900" kern="1200">
          <a:solidFill>
            <a:schemeClr val="tx1"/>
          </a:solidFill>
          <a:latin typeface="+mn-lt"/>
          <a:ea typeface="+mn-ea"/>
          <a:cs typeface="+mn-cs"/>
        </a:defRPr>
      </a:lvl5pPr>
      <a:lvl6pPr marL="2285521" algn="l" defTabSz="457101" rtl="0" eaLnBrk="1" latinLnBrk="0" hangingPunct="1">
        <a:defRPr sz="1900" kern="1200">
          <a:solidFill>
            <a:schemeClr val="tx1"/>
          </a:solidFill>
          <a:latin typeface="+mn-lt"/>
          <a:ea typeface="+mn-ea"/>
          <a:cs typeface="+mn-cs"/>
        </a:defRPr>
      </a:lvl6pPr>
      <a:lvl7pPr marL="2742629" algn="l" defTabSz="457101" rtl="0" eaLnBrk="1" latinLnBrk="0" hangingPunct="1">
        <a:defRPr sz="1900" kern="1200">
          <a:solidFill>
            <a:schemeClr val="tx1"/>
          </a:solidFill>
          <a:latin typeface="+mn-lt"/>
          <a:ea typeface="+mn-ea"/>
          <a:cs typeface="+mn-cs"/>
        </a:defRPr>
      </a:lvl7pPr>
      <a:lvl8pPr marL="3199733" algn="l" defTabSz="457101" rtl="0" eaLnBrk="1" latinLnBrk="0" hangingPunct="1">
        <a:defRPr sz="1900" kern="1200">
          <a:solidFill>
            <a:schemeClr val="tx1"/>
          </a:solidFill>
          <a:latin typeface="+mn-lt"/>
          <a:ea typeface="+mn-ea"/>
          <a:cs typeface="+mn-cs"/>
        </a:defRPr>
      </a:lvl8pPr>
      <a:lvl9pPr marL="3656840" algn="l" defTabSz="457101" rtl="0" eaLnBrk="1" latinLnBrk="0" hangingPunct="1">
        <a:defRPr sz="19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568">
          <p15:clr>
            <a:srgbClr val="F26B43"/>
          </p15:clr>
        </p15:guide>
        <p15:guide id="2" pos="5112">
          <p15:clr>
            <a:srgbClr val="F26B43"/>
          </p15:clr>
        </p15:guide>
        <p15:guide id="3" orient="horz" pos="1440">
          <p15:clr>
            <a:srgbClr val="F26B43"/>
          </p15:clr>
        </p15:guide>
        <p15:guide id="4" orient="horz"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svg"/><Relationship Id="rId2" Type="http://schemas.openxmlformats.org/officeDocument/2006/relationships/notesSlide" Target="../notesSlides/notesSlide24.xml"/><Relationship Id="rId1" Type="http://schemas.openxmlformats.org/officeDocument/2006/relationships/slideLayout" Target="../slideLayouts/slideLayout16.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25.png"/><Relationship Id="rId7"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1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hyperlink" Target="https://www.bmc.com/info/mainframe-survey.html" TargetMode="External"/><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18" Type="http://schemas.openxmlformats.org/officeDocument/2006/relationships/image" Target="../media/image46.png"/><Relationship Id="rId26" Type="http://schemas.openxmlformats.org/officeDocument/2006/relationships/image" Target="../media/image54.png"/><Relationship Id="rId3" Type="http://schemas.openxmlformats.org/officeDocument/2006/relationships/image" Target="../media/image31.svg"/><Relationship Id="rId21" Type="http://schemas.openxmlformats.org/officeDocument/2006/relationships/image" Target="../media/image49.png"/><Relationship Id="rId34" Type="http://schemas.openxmlformats.org/officeDocument/2006/relationships/image" Target="../media/image62.png"/><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45.png"/><Relationship Id="rId25" Type="http://schemas.openxmlformats.org/officeDocument/2006/relationships/image" Target="../media/image53.png"/><Relationship Id="rId33" Type="http://schemas.openxmlformats.org/officeDocument/2006/relationships/image" Target="../media/image61.png"/><Relationship Id="rId2" Type="http://schemas.openxmlformats.org/officeDocument/2006/relationships/image" Target="../media/image30.png"/><Relationship Id="rId16" Type="http://schemas.openxmlformats.org/officeDocument/2006/relationships/image" Target="../media/image44.png"/><Relationship Id="rId20" Type="http://schemas.openxmlformats.org/officeDocument/2006/relationships/image" Target="../media/image48.png"/><Relationship Id="rId29" Type="http://schemas.openxmlformats.org/officeDocument/2006/relationships/image" Target="../media/image57.png"/><Relationship Id="rId1" Type="http://schemas.openxmlformats.org/officeDocument/2006/relationships/slideLayout" Target="../slideLayouts/slideLayout17.xml"/><Relationship Id="rId6" Type="http://schemas.openxmlformats.org/officeDocument/2006/relationships/image" Target="../media/image34.png"/><Relationship Id="rId11" Type="http://schemas.openxmlformats.org/officeDocument/2006/relationships/image" Target="../media/image39.png"/><Relationship Id="rId24" Type="http://schemas.openxmlformats.org/officeDocument/2006/relationships/image" Target="../media/image52.png"/><Relationship Id="rId32" Type="http://schemas.openxmlformats.org/officeDocument/2006/relationships/image" Target="../media/image60.png"/><Relationship Id="rId5" Type="http://schemas.openxmlformats.org/officeDocument/2006/relationships/image" Target="../media/image33.svg"/><Relationship Id="rId15" Type="http://schemas.openxmlformats.org/officeDocument/2006/relationships/image" Target="../media/image43.png"/><Relationship Id="rId23" Type="http://schemas.openxmlformats.org/officeDocument/2006/relationships/image" Target="../media/image51.png"/><Relationship Id="rId28" Type="http://schemas.openxmlformats.org/officeDocument/2006/relationships/image" Target="../media/image56.png"/><Relationship Id="rId36" Type="http://schemas.openxmlformats.org/officeDocument/2006/relationships/image" Target="../media/image64.png"/><Relationship Id="rId10" Type="http://schemas.openxmlformats.org/officeDocument/2006/relationships/image" Target="../media/image38.png"/><Relationship Id="rId19" Type="http://schemas.openxmlformats.org/officeDocument/2006/relationships/image" Target="../media/image47.png"/><Relationship Id="rId31" Type="http://schemas.openxmlformats.org/officeDocument/2006/relationships/image" Target="../media/image59.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jpg"/><Relationship Id="rId22" Type="http://schemas.openxmlformats.org/officeDocument/2006/relationships/image" Target="../media/image50.png"/><Relationship Id="rId27" Type="http://schemas.openxmlformats.org/officeDocument/2006/relationships/image" Target="../media/image55.png"/><Relationship Id="rId30" Type="http://schemas.openxmlformats.org/officeDocument/2006/relationships/image" Target="../media/image58.jpg"/><Relationship Id="rId35" Type="http://schemas.openxmlformats.org/officeDocument/2006/relationships/image" Target="../media/image63.png"/></Relationships>
</file>

<file path=ppt/slides/_rels/slide3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7.xml"/><Relationship Id="rId1" Type="http://schemas.openxmlformats.org/officeDocument/2006/relationships/slideLayout" Target="../slideLayouts/slideLayout15.xml"/><Relationship Id="rId5" Type="http://schemas.openxmlformats.org/officeDocument/2006/relationships/image" Target="../media/image68.jpeg"/><Relationship Id="rId4" Type="http://schemas.openxmlformats.org/officeDocument/2006/relationships/image" Target="../media/image67.svg"/></Relationships>
</file>

<file path=ppt/slides/_rels/slide36.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79.jpe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8.png"/><Relationship Id="rId2" Type="http://schemas.openxmlformats.org/officeDocument/2006/relationships/image" Target="../media/image69.tiff"/><Relationship Id="rId16" Type="http://schemas.openxmlformats.org/officeDocument/2006/relationships/image" Target="../media/image65.png"/><Relationship Id="rId1" Type="http://schemas.openxmlformats.org/officeDocument/2006/relationships/slideLayout" Target="../slideLayouts/slideLayout18.xml"/><Relationship Id="rId6" Type="http://schemas.openxmlformats.org/officeDocument/2006/relationships/image" Target="../media/image73.tiff"/><Relationship Id="rId11" Type="http://schemas.openxmlformats.org/officeDocument/2006/relationships/image" Target="../media/image77.jpeg"/><Relationship Id="rId5" Type="http://schemas.openxmlformats.org/officeDocument/2006/relationships/image" Target="../media/image72.tiff"/><Relationship Id="rId15" Type="http://schemas.openxmlformats.org/officeDocument/2006/relationships/image" Target="../media/image81.png"/><Relationship Id="rId10" Type="http://schemas.openxmlformats.org/officeDocument/2006/relationships/image" Target="../media/image76.svg"/><Relationship Id="rId4" Type="http://schemas.openxmlformats.org/officeDocument/2006/relationships/image" Target="../media/image71.svg"/><Relationship Id="rId9" Type="http://schemas.openxmlformats.org/officeDocument/2006/relationships/image" Target="../media/image75.png"/><Relationship Id="rId14" Type="http://schemas.openxmlformats.org/officeDocument/2006/relationships/image" Target="../media/image80.png"/></Relationships>
</file>

<file path=ppt/slides/_rels/slide3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hyperlink" Target="https://communities.bmc.com/community/bmcdn/bmc_for_mainframes_and_middleware/db2" TargetMode="External"/><Relationship Id="rId2" Type="http://schemas.openxmlformats.org/officeDocument/2006/relationships/notesSlide" Target="../notesSlides/notesSlide28.xml"/><Relationship Id="rId1" Type="http://schemas.openxmlformats.org/officeDocument/2006/relationships/slideLayout" Target="../slideLayouts/slideLayout15.xml"/><Relationship Id="rId4" Type="http://schemas.openxmlformats.org/officeDocument/2006/relationships/image" Target="../media/image82.png"/></Relationships>
</file>

<file path=ppt/slides/_rels/slide3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14.xml"/><Relationship Id="rId4" Type="http://schemas.openxmlformats.org/officeDocument/2006/relationships/image" Target="../media/image8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6D06874-0668-4CE3-8ED4-15DE0566F04D}"/>
              </a:ext>
            </a:extLst>
          </p:cNvPr>
          <p:cNvSpPr txBox="1"/>
          <p:nvPr/>
        </p:nvSpPr>
        <p:spPr>
          <a:xfrm>
            <a:off x="524835" y="5011927"/>
            <a:ext cx="10110201" cy="523220"/>
          </a:xfrm>
          <a:prstGeom prst="rect">
            <a:avLst/>
          </a:prstGeom>
          <a:noFill/>
        </p:spPr>
        <p:txBody>
          <a:bodyPr wrap="square" rtlCol="0">
            <a:spAutoFit/>
          </a:bodyPr>
          <a:lstStyle/>
          <a:p>
            <a:r>
              <a:rPr lang="en-US" sz="2800" dirty="0">
                <a:solidFill>
                  <a:schemeClr val="bg1"/>
                </a:solidFill>
              </a:rPr>
              <a:t>Platform:  Db2 for z/OS         </a:t>
            </a:r>
          </a:p>
        </p:txBody>
      </p:sp>
      <p:sp>
        <p:nvSpPr>
          <p:cNvPr id="7" name="TextBox 6">
            <a:extLst>
              <a:ext uri="{FF2B5EF4-FFF2-40B4-BE49-F238E27FC236}">
                <a16:creationId xmlns:a16="http://schemas.microsoft.com/office/drawing/2014/main" id="{31A74970-D3AC-445E-B424-707D9898A321}"/>
              </a:ext>
            </a:extLst>
          </p:cNvPr>
          <p:cNvSpPr txBox="1"/>
          <p:nvPr/>
        </p:nvSpPr>
        <p:spPr>
          <a:xfrm>
            <a:off x="524835" y="2781079"/>
            <a:ext cx="6789420" cy="523220"/>
          </a:xfrm>
          <a:prstGeom prst="rect">
            <a:avLst/>
          </a:prstGeom>
          <a:noFill/>
        </p:spPr>
        <p:txBody>
          <a:bodyPr wrap="square" rtlCol="0">
            <a:spAutoFit/>
          </a:bodyPr>
          <a:lstStyle/>
          <a:p>
            <a:r>
              <a:rPr lang="en-US" sz="2800" dirty="0">
                <a:solidFill>
                  <a:schemeClr val="bg1"/>
                </a:solidFill>
              </a:rPr>
              <a:t>Stop Wasting Your Time With Utilities!</a:t>
            </a:r>
          </a:p>
        </p:txBody>
      </p:sp>
      <p:sp>
        <p:nvSpPr>
          <p:cNvPr id="8" name="TextBox 7">
            <a:extLst>
              <a:ext uri="{FF2B5EF4-FFF2-40B4-BE49-F238E27FC236}">
                <a16:creationId xmlns:a16="http://schemas.microsoft.com/office/drawing/2014/main" id="{8B390F9C-EE70-457A-9341-9744ED6E5228}"/>
              </a:ext>
            </a:extLst>
          </p:cNvPr>
          <p:cNvSpPr txBox="1"/>
          <p:nvPr/>
        </p:nvSpPr>
        <p:spPr>
          <a:xfrm>
            <a:off x="511971" y="3757583"/>
            <a:ext cx="6789420" cy="954107"/>
          </a:xfrm>
          <a:prstGeom prst="rect">
            <a:avLst/>
          </a:prstGeom>
          <a:noFill/>
        </p:spPr>
        <p:txBody>
          <a:bodyPr wrap="square" rtlCol="0">
            <a:spAutoFit/>
          </a:bodyPr>
          <a:lstStyle/>
          <a:p>
            <a:r>
              <a:rPr lang="en-US" sz="2800" dirty="0">
                <a:solidFill>
                  <a:schemeClr val="bg1"/>
                </a:solidFill>
              </a:rPr>
              <a:t>Speaker:  Jim Dee</a:t>
            </a:r>
          </a:p>
          <a:p>
            <a:r>
              <a:rPr lang="en-US" sz="2800" dirty="0">
                <a:solidFill>
                  <a:schemeClr val="bg1"/>
                </a:solidFill>
              </a:rPr>
              <a:t>Company:  BMC Software</a:t>
            </a:r>
          </a:p>
        </p:txBody>
      </p:sp>
    </p:spTree>
    <p:extLst>
      <p:ext uri="{BB962C8B-B14F-4D97-AF65-F5344CB8AC3E}">
        <p14:creationId xmlns:p14="http://schemas.microsoft.com/office/powerpoint/2010/main" val="2748325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0EC75E-835E-4F35-9A50-C8BC0FB3DAC9}"/>
              </a:ext>
            </a:extLst>
          </p:cNvPr>
          <p:cNvSpPr>
            <a:spLocks noGrp="1"/>
          </p:cNvSpPr>
          <p:nvPr>
            <p:ph idx="1"/>
          </p:nvPr>
        </p:nvSpPr>
        <p:spPr/>
        <p:txBody>
          <a:bodyPr/>
          <a:lstStyle/>
          <a:p>
            <a:r>
              <a:rPr lang="en-US" dirty="0"/>
              <a:t>REORGCLUSTERSENS is useless as a REORG indicator</a:t>
            </a:r>
          </a:p>
          <a:p>
            <a:r>
              <a:rPr lang="en-US" dirty="0"/>
              <a:t>Finding async and sync IO counts is too expensive!</a:t>
            </a:r>
          </a:p>
          <a:p>
            <a:r>
              <a:rPr lang="en-US" dirty="0"/>
              <a:t>More good news:  most applications don’t change much over time</a:t>
            </a:r>
          </a:p>
          <a:p>
            <a:r>
              <a:rPr lang="en-US" dirty="0"/>
              <a:t>You need to run a monitor or performance trace once, to correlate the threshold values for REORGUNCLUSTINS with performance degradation</a:t>
            </a:r>
          </a:p>
          <a:p>
            <a:r>
              <a:rPr lang="en-US" dirty="0"/>
              <a:t>Record the async and sync values over time to decide if REORG TABLESPACE will benefit your application</a:t>
            </a:r>
          </a:p>
          <a:p>
            <a:endParaRPr lang="en-US" dirty="0"/>
          </a:p>
        </p:txBody>
      </p:sp>
      <p:sp>
        <p:nvSpPr>
          <p:cNvPr id="3" name="Title 2">
            <a:extLst>
              <a:ext uri="{FF2B5EF4-FFF2-40B4-BE49-F238E27FC236}">
                <a16:creationId xmlns:a16="http://schemas.microsoft.com/office/drawing/2014/main" id="{2B527EA5-D96C-4266-A6C6-7A81AA91FC17}"/>
              </a:ext>
            </a:extLst>
          </p:cNvPr>
          <p:cNvSpPr>
            <a:spLocks noGrp="1"/>
          </p:cNvSpPr>
          <p:nvPr>
            <p:ph type="title"/>
          </p:nvPr>
        </p:nvSpPr>
        <p:spPr/>
        <p:txBody>
          <a:bodyPr/>
          <a:lstStyle/>
          <a:p>
            <a:r>
              <a:rPr lang="en-US" dirty="0"/>
              <a:t>What to do, what to do?</a:t>
            </a:r>
          </a:p>
        </p:txBody>
      </p:sp>
    </p:spTree>
    <p:extLst>
      <p:ext uri="{BB962C8B-B14F-4D97-AF65-F5344CB8AC3E}">
        <p14:creationId xmlns:p14="http://schemas.microsoft.com/office/powerpoint/2010/main" val="3099400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1A42A5-E64A-43C6-8226-9E8094063424}"/>
              </a:ext>
            </a:extLst>
          </p:cNvPr>
          <p:cNvSpPr>
            <a:spLocks noGrp="1"/>
          </p:cNvSpPr>
          <p:nvPr>
            <p:ph idx="1"/>
          </p:nvPr>
        </p:nvSpPr>
        <p:spPr>
          <a:xfrm>
            <a:off x="867313" y="5525436"/>
            <a:ext cx="10515600" cy="995363"/>
          </a:xfrm>
        </p:spPr>
        <p:txBody>
          <a:bodyPr/>
          <a:lstStyle/>
          <a:p>
            <a:r>
              <a:rPr lang="en-US" kern="0" dirty="0"/>
              <a:t>Is this slow growth trend in response time reflecting data volume growth, or will a REORG restore performance?</a:t>
            </a:r>
          </a:p>
          <a:p>
            <a:endParaRPr lang="en-US" dirty="0"/>
          </a:p>
        </p:txBody>
      </p:sp>
      <p:sp>
        <p:nvSpPr>
          <p:cNvPr id="3" name="Title 2">
            <a:extLst>
              <a:ext uri="{FF2B5EF4-FFF2-40B4-BE49-F238E27FC236}">
                <a16:creationId xmlns:a16="http://schemas.microsoft.com/office/drawing/2014/main" id="{244F4D8C-900C-407C-BF26-E3843D6BBF51}"/>
              </a:ext>
            </a:extLst>
          </p:cNvPr>
          <p:cNvSpPr>
            <a:spLocks noGrp="1"/>
          </p:cNvSpPr>
          <p:nvPr>
            <p:ph type="title"/>
          </p:nvPr>
        </p:nvSpPr>
        <p:spPr/>
        <p:txBody>
          <a:bodyPr/>
          <a:lstStyle/>
          <a:p>
            <a:r>
              <a:rPr lang="en-US" dirty="0"/>
              <a:t>Finally…</a:t>
            </a:r>
          </a:p>
        </p:txBody>
      </p:sp>
      <p:cxnSp>
        <p:nvCxnSpPr>
          <p:cNvPr id="4" name="Straight Connector 3">
            <a:extLst>
              <a:ext uri="{FF2B5EF4-FFF2-40B4-BE49-F238E27FC236}">
                <a16:creationId xmlns:a16="http://schemas.microsoft.com/office/drawing/2014/main" id="{8882B9EB-72AC-4E8A-97C9-AD0940E3DDCC}"/>
              </a:ext>
            </a:extLst>
          </p:cNvPr>
          <p:cNvCxnSpPr>
            <a:cxnSpLocks/>
          </p:cNvCxnSpPr>
          <p:nvPr/>
        </p:nvCxnSpPr>
        <p:spPr bwMode="auto">
          <a:xfrm flipH="1">
            <a:off x="2753319" y="1999156"/>
            <a:ext cx="38098" cy="295382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5" name="Straight Connector 4">
            <a:extLst>
              <a:ext uri="{FF2B5EF4-FFF2-40B4-BE49-F238E27FC236}">
                <a16:creationId xmlns:a16="http://schemas.microsoft.com/office/drawing/2014/main" id="{C75E92C9-7DAA-4530-8222-7B1956035971}"/>
              </a:ext>
            </a:extLst>
          </p:cNvPr>
          <p:cNvCxnSpPr/>
          <p:nvPr/>
        </p:nvCxnSpPr>
        <p:spPr bwMode="auto">
          <a:xfrm flipH="1">
            <a:off x="2743255" y="4952975"/>
            <a:ext cx="6857886"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sp>
        <p:nvSpPr>
          <p:cNvPr id="6" name="TextBox 5">
            <a:extLst>
              <a:ext uri="{FF2B5EF4-FFF2-40B4-BE49-F238E27FC236}">
                <a16:creationId xmlns:a16="http://schemas.microsoft.com/office/drawing/2014/main" id="{51DEB853-D6B0-41AC-A33A-0CE0D11925A6}"/>
              </a:ext>
            </a:extLst>
          </p:cNvPr>
          <p:cNvSpPr txBox="1"/>
          <p:nvPr/>
        </p:nvSpPr>
        <p:spPr>
          <a:xfrm>
            <a:off x="3999373" y="5026941"/>
            <a:ext cx="3390844" cy="428842"/>
          </a:xfrm>
          <a:prstGeom prst="rect">
            <a:avLst/>
          </a:prstGeom>
          <a:noFill/>
        </p:spPr>
        <p:txBody>
          <a:bodyPr wrap="square" rtlCol="0">
            <a:spAutoFit/>
          </a:bodyPr>
          <a:lstStyle>
            <a:defPPr>
              <a:defRPr lang="en-US"/>
            </a:defPPr>
            <a:lvl1pPr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1pPr>
            <a:lvl2pPr marL="4571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2pPr>
            <a:lvl3pPr marL="9143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3pPr>
            <a:lvl4pPr marL="13714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4pPr>
            <a:lvl5pPr marL="18286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5pPr>
            <a:lvl6pPr marL="2285751" algn="l" defTabSz="914300" rtl="0" eaLnBrk="1" latinLnBrk="0" hangingPunct="1">
              <a:defRPr sz="2402" kern="1200">
                <a:solidFill>
                  <a:schemeClr val="tx1"/>
                </a:solidFill>
                <a:latin typeface="Times" pitchFamily="1" charset="0"/>
                <a:ea typeface="ＭＳ Ｐゴシック" charset="-128"/>
                <a:cs typeface="+mn-cs"/>
              </a:defRPr>
            </a:lvl6pPr>
            <a:lvl7pPr marL="2742900" algn="l" defTabSz="914300" rtl="0" eaLnBrk="1" latinLnBrk="0" hangingPunct="1">
              <a:defRPr sz="2402" kern="1200">
                <a:solidFill>
                  <a:schemeClr val="tx1"/>
                </a:solidFill>
                <a:latin typeface="Times" pitchFamily="1" charset="0"/>
                <a:ea typeface="ＭＳ Ｐゴシック" charset="-128"/>
                <a:cs typeface="+mn-cs"/>
              </a:defRPr>
            </a:lvl7pPr>
            <a:lvl8pPr marL="3200051" algn="l" defTabSz="914300" rtl="0" eaLnBrk="1" latinLnBrk="0" hangingPunct="1">
              <a:defRPr sz="2402" kern="1200">
                <a:solidFill>
                  <a:schemeClr val="tx1"/>
                </a:solidFill>
                <a:latin typeface="Times" pitchFamily="1" charset="0"/>
                <a:ea typeface="ＭＳ Ｐゴシック" charset="-128"/>
                <a:cs typeface="+mn-cs"/>
              </a:defRPr>
            </a:lvl8pPr>
            <a:lvl9pPr marL="3657201" algn="l" defTabSz="914300" rtl="0" eaLnBrk="1" latinLnBrk="0" hangingPunct="1">
              <a:defRPr sz="2402" kern="1200">
                <a:solidFill>
                  <a:schemeClr val="tx1"/>
                </a:solidFill>
                <a:latin typeface="Times" pitchFamily="1" charset="0"/>
                <a:ea typeface="ＭＳ Ｐゴシック" charset="-128"/>
                <a:cs typeface="+mn-cs"/>
              </a:defRPr>
            </a:lvl9pPr>
          </a:lstStyle>
          <a:p>
            <a:pPr algn="ctr"/>
            <a:r>
              <a:rPr lang="en-US" sz="2100" dirty="0">
                <a:latin typeface="Arial" panose="020B0604020202020204" pitchFamily="34" charset="0"/>
                <a:cs typeface="Arial" panose="020B0604020202020204" pitchFamily="34" charset="0"/>
              </a:rPr>
              <a:t>Time Since Last REORG</a:t>
            </a:r>
          </a:p>
        </p:txBody>
      </p:sp>
      <p:sp>
        <p:nvSpPr>
          <p:cNvPr id="7" name="TextBox 6">
            <a:extLst>
              <a:ext uri="{FF2B5EF4-FFF2-40B4-BE49-F238E27FC236}">
                <a16:creationId xmlns:a16="http://schemas.microsoft.com/office/drawing/2014/main" id="{A5888189-18E6-42A7-99A6-4E3E30200B12}"/>
              </a:ext>
            </a:extLst>
          </p:cNvPr>
          <p:cNvSpPr txBox="1"/>
          <p:nvPr/>
        </p:nvSpPr>
        <p:spPr>
          <a:xfrm rot="16200000">
            <a:off x="1304427" y="3575407"/>
            <a:ext cx="2326294" cy="428842"/>
          </a:xfrm>
          <a:prstGeom prst="rect">
            <a:avLst/>
          </a:prstGeom>
          <a:noFill/>
        </p:spPr>
        <p:txBody>
          <a:bodyPr wrap="square" rtlCol="0">
            <a:spAutoFit/>
          </a:bodyPr>
          <a:lstStyle>
            <a:defPPr>
              <a:defRPr lang="en-US"/>
            </a:defPPr>
            <a:lvl1pPr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1pPr>
            <a:lvl2pPr marL="4571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2pPr>
            <a:lvl3pPr marL="9143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3pPr>
            <a:lvl4pPr marL="13714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4pPr>
            <a:lvl5pPr marL="18286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5pPr>
            <a:lvl6pPr marL="2285751" algn="l" defTabSz="914300" rtl="0" eaLnBrk="1" latinLnBrk="0" hangingPunct="1">
              <a:defRPr sz="2402" kern="1200">
                <a:solidFill>
                  <a:schemeClr val="tx1"/>
                </a:solidFill>
                <a:latin typeface="Times" pitchFamily="1" charset="0"/>
                <a:ea typeface="ＭＳ Ｐゴシック" charset="-128"/>
                <a:cs typeface="+mn-cs"/>
              </a:defRPr>
            </a:lvl6pPr>
            <a:lvl7pPr marL="2742900" algn="l" defTabSz="914300" rtl="0" eaLnBrk="1" latinLnBrk="0" hangingPunct="1">
              <a:defRPr sz="2402" kern="1200">
                <a:solidFill>
                  <a:schemeClr val="tx1"/>
                </a:solidFill>
                <a:latin typeface="Times" pitchFamily="1" charset="0"/>
                <a:ea typeface="ＭＳ Ｐゴシック" charset="-128"/>
                <a:cs typeface="+mn-cs"/>
              </a:defRPr>
            </a:lvl7pPr>
            <a:lvl8pPr marL="3200051" algn="l" defTabSz="914300" rtl="0" eaLnBrk="1" latinLnBrk="0" hangingPunct="1">
              <a:defRPr sz="2402" kern="1200">
                <a:solidFill>
                  <a:schemeClr val="tx1"/>
                </a:solidFill>
                <a:latin typeface="Times" pitchFamily="1" charset="0"/>
                <a:ea typeface="ＭＳ Ｐゴシック" charset="-128"/>
                <a:cs typeface="+mn-cs"/>
              </a:defRPr>
            </a:lvl8pPr>
            <a:lvl9pPr marL="3657201" algn="l" defTabSz="914300" rtl="0" eaLnBrk="1" latinLnBrk="0" hangingPunct="1">
              <a:defRPr sz="2402" kern="1200">
                <a:solidFill>
                  <a:schemeClr val="tx1"/>
                </a:solidFill>
                <a:latin typeface="Times" pitchFamily="1" charset="0"/>
                <a:ea typeface="ＭＳ Ｐゴシック" charset="-128"/>
                <a:cs typeface="+mn-cs"/>
              </a:defRPr>
            </a:lvl9pPr>
          </a:lstStyle>
          <a:p>
            <a:pPr algn="ctr"/>
            <a:r>
              <a:rPr lang="en-US" sz="2100" dirty="0"/>
              <a:t>Response Time</a:t>
            </a:r>
          </a:p>
        </p:txBody>
      </p:sp>
      <p:cxnSp>
        <p:nvCxnSpPr>
          <p:cNvPr id="8" name="Straight Connector 7">
            <a:extLst>
              <a:ext uri="{FF2B5EF4-FFF2-40B4-BE49-F238E27FC236}">
                <a16:creationId xmlns:a16="http://schemas.microsoft.com/office/drawing/2014/main" id="{C17332BA-AA7A-4641-BC25-E78C95F10E1F}"/>
              </a:ext>
            </a:extLst>
          </p:cNvPr>
          <p:cNvCxnSpPr/>
          <p:nvPr/>
        </p:nvCxnSpPr>
        <p:spPr bwMode="auto">
          <a:xfrm>
            <a:off x="2791418" y="4190987"/>
            <a:ext cx="2046582" cy="0"/>
          </a:xfrm>
          <a:prstGeom prst="line">
            <a:avLst/>
          </a:prstGeom>
          <a:solidFill>
            <a:schemeClr val="accent1"/>
          </a:solidFill>
          <a:ln w="19050" cap="flat" cmpd="sng" algn="ctr">
            <a:solidFill>
              <a:srgbClr val="FF0000"/>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608B31A8-E293-4D14-B213-243BE725EFF7}"/>
              </a:ext>
            </a:extLst>
          </p:cNvPr>
          <p:cNvCxnSpPr/>
          <p:nvPr/>
        </p:nvCxnSpPr>
        <p:spPr bwMode="auto">
          <a:xfrm flipV="1">
            <a:off x="4810685" y="4114789"/>
            <a:ext cx="685789" cy="76198"/>
          </a:xfrm>
          <a:prstGeom prst="line">
            <a:avLst/>
          </a:prstGeom>
          <a:solidFill>
            <a:schemeClr val="accent1"/>
          </a:solidFill>
          <a:ln w="19050" cap="flat" cmpd="sng" algn="ctr">
            <a:solidFill>
              <a:srgbClr val="FF0000"/>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51A6A398-6B22-4751-97EE-110E124234E7}"/>
              </a:ext>
            </a:extLst>
          </p:cNvPr>
          <p:cNvCxnSpPr/>
          <p:nvPr/>
        </p:nvCxnSpPr>
        <p:spPr bwMode="auto">
          <a:xfrm flipV="1">
            <a:off x="5458373" y="4038591"/>
            <a:ext cx="1333480" cy="76198"/>
          </a:xfrm>
          <a:prstGeom prst="line">
            <a:avLst/>
          </a:prstGeom>
          <a:solidFill>
            <a:schemeClr val="accent1"/>
          </a:solidFill>
          <a:ln w="19050" cap="flat" cmpd="sng" algn="ctr">
            <a:solidFill>
              <a:srgbClr val="FF0000"/>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54C46E3A-E9AB-42FF-9814-6065C52477CF}"/>
              </a:ext>
            </a:extLst>
          </p:cNvPr>
          <p:cNvCxnSpPr/>
          <p:nvPr/>
        </p:nvCxnSpPr>
        <p:spPr bwMode="auto">
          <a:xfrm flipV="1">
            <a:off x="6791853" y="3955667"/>
            <a:ext cx="751924" cy="82924"/>
          </a:xfrm>
          <a:prstGeom prst="line">
            <a:avLst/>
          </a:prstGeom>
          <a:solidFill>
            <a:schemeClr val="accent1"/>
          </a:solidFill>
          <a:ln w="19050" cap="flat" cmpd="sng" algn="ctr">
            <a:solidFill>
              <a:srgbClr val="FF0000"/>
            </a:solidFill>
            <a:prstDash val="dash"/>
            <a:round/>
            <a:headEnd type="none" w="med" len="med"/>
            <a:tailEnd type="none" w="med" len="med"/>
          </a:ln>
          <a:effectLst/>
        </p:spPr>
      </p:cxnSp>
      <p:cxnSp>
        <p:nvCxnSpPr>
          <p:cNvPr id="12" name="Straight Connector 11">
            <a:extLst>
              <a:ext uri="{FF2B5EF4-FFF2-40B4-BE49-F238E27FC236}">
                <a16:creationId xmlns:a16="http://schemas.microsoft.com/office/drawing/2014/main" id="{9B87B903-2290-4462-A1FF-EFC884D00C53}"/>
              </a:ext>
            </a:extLst>
          </p:cNvPr>
          <p:cNvCxnSpPr/>
          <p:nvPr/>
        </p:nvCxnSpPr>
        <p:spPr bwMode="auto">
          <a:xfrm flipV="1">
            <a:off x="7534790" y="3882829"/>
            <a:ext cx="999569" cy="66112"/>
          </a:xfrm>
          <a:prstGeom prst="line">
            <a:avLst/>
          </a:prstGeom>
          <a:solidFill>
            <a:schemeClr val="accent1"/>
          </a:solidFill>
          <a:ln w="19050" cap="flat" cmpd="sng" algn="ctr">
            <a:solidFill>
              <a:srgbClr val="FF0000"/>
            </a:solidFill>
            <a:prstDash val="dash"/>
            <a:round/>
            <a:headEnd type="none" w="med" len="med"/>
            <a:tailEnd type="none" w="med" len="med"/>
          </a:ln>
          <a:effectLst/>
        </p:spPr>
      </p:cxnSp>
      <p:cxnSp>
        <p:nvCxnSpPr>
          <p:cNvPr id="13" name="Straight Connector 12">
            <a:extLst>
              <a:ext uri="{FF2B5EF4-FFF2-40B4-BE49-F238E27FC236}">
                <a16:creationId xmlns:a16="http://schemas.microsoft.com/office/drawing/2014/main" id="{E57F1727-9BC9-4270-8DEA-FBCC2E4AD1E7}"/>
              </a:ext>
            </a:extLst>
          </p:cNvPr>
          <p:cNvCxnSpPr/>
          <p:nvPr/>
        </p:nvCxnSpPr>
        <p:spPr bwMode="auto">
          <a:xfrm flipV="1">
            <a:off x="8548906" y="3882831"/>
            <a:ext cx="1009635" cy="1"/>
          </a:xfrm>
          <a:prstGeom prst="line">
            <a:avLst/>
          </a:prstGeom>
          <a:solidFill>
            <a:schemeClr val="accent1"/>
          </a:solidFill>
          <a:ln w="19050" cap="flat" cmpd="sng" algn="ctr">
            <a:solidFill>
              <a:srgbClr val="FF0000"/>
            </a:solidFill>
            <a:prstDash val="dash"/>
            <a:round/>
            <a:headEnd type="none" w="med" len="med"/>
            <a:tailEnd type="none" w="med" len="med"/>
          </a:ln>
          <a:effectLst/>
        </p:spPr>
      </p:cxnSp>
      <p:cxnSp>
        <p:nvCxnSpPr>
          <p:cNvPr id="14" name="Straight Connector 13">
            <a:extLst>
              <a:ext uri="{FF2B5EF4-FFF2-40B4-BE49-F238E27FC236}">
                <a16:creationId xmlns:a16="http://schemas.microsoft.com/office/drawing/2014/main" id="{0E90E88D-58EE-48A6-8C28-3065A1B3B410}"/>
              </a:ext>
            </a:extLst>
          </p:cNvPr>
          <p:cNvCxnSpPr/>
          <p:nvPr/>
        </p:nvCxnSpPr>
        <p:spPr bwMode="auto">
          <a:xfrm flipV="1">
            <a:off x="6791853" y="3200404"/>
            <a:ext cx="0" cy="1752571"/>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234400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BAFE70C-ED3A-45C8-8658-793DA10BE4CD}"/>
              </a:ext>
            </a:extLst>
          </p:cNvPr>
          <p:cNvSpPr>
            <a:spLocks noGrp="1"/>
          </p:cNvSpPr>
          <p:nvPr>
            <p:ph idx="1"/>
          </p:nvPr>
        </p:nvSpPr>
        <p:spPr>
          <a:xfrm>
            <a:off x="452780" y="2213113"/>
            <a:ext cx="10901020" cy="3963850"/>
          </a:xfrm>
        </p:spPr>
        <p:txBody>
          <a:bodyPr/>
          <a:lstStyle/>
          <a:p>
            <a:r>
              <a:rPr lang="en-US" dirty="0"/>
              <a:t>Random or sequential access can be vulnerable to disorganized indexes</a:t>
            </a:r>
          </a:p>
          <a:p>
            <a:r>
              <a:rPr lang="en-US" dirty="0"/>
              <a:t>REORG INDEX may solve your performance issue</a:t>
            </a:r>
          </a:p>
          <a:p>
            <a:r>
              <a:rPr lang="en-US" dirty="0"/>
              <a:t>Do you run data sharing?</a:t>
            </a:r>
          </a:p>
          <a:p>
            <a:pPr lvl="1"/>
            <a:r>
              <a:rPr lang="en-US" dirty="0"/>
              <a:t>How many page splits do you have?</a:t>
            </a:r>
          </a:p>
          <a:p>
            <a:pPr lvl="1"/>
            <a:r>
              <a:rPr lang="en-US" dirty="0"/>
              <a:t>How much index contention do you see?</a:t>
            </a:r>
          </a:p>
          <a:p>
            <a:pPr lvl="1"/>
            <a:r>
              <a:rPr lang="en-US" dirty="0"/>
              <a:t>MEMBERCLUSTER might solve that problem…but</a:t>
            </a:r>
          </a:p>
          <a:p>
            <a:pPr lvl="1"/>
            <a:r>
              <a:rPr lang="en-US" dirty="0"/>
              <a:t>FTB will help for random</a:t>
            </a:r>
          </a:p>
          <a:p>
            <a:pPr lvl="1"/>
            <a:r>
              <a:rPr lang="en-US" dirty="0"/>
              <a:t>Insert Algorithm 2 may help</a:t>
            </a:r>
          </a:p>
        </p:txBody>
      </p:sp>
      <p:sp>
        <p:nvSpPr>
          <p:cNvPr id="3" name="Title 2">
            <a:extLst>
              <a:ext uri="{FF2B5EF4-FFF2-40B4-BE49-F238E27FC236}">
                <a16:creationId xmlns:a16="http://schemas.microsoft.com/office/drawing/2014/main" id="{FB13387D-B84B-498D-B56E-2B27FDE5CB6B}"/>
              </a:ext>
            </a:extLst>
          </p:cNvPr>
          <p:cNvSpPr>
            <a:spLocks noGrp="1"/>
          </p:cNvSpPr>
          <p:nvPr>
            <p:ph type="title"/>
          </p:nvPr>
        </p:nvSpPr>
        <p:spPr/>
        <p:txBody>
          <a:bodyPr/>
          <a:lstStyle/>
          <a:p>
            <a:r>
              <a:rPr lang="en-US" dirty="0"/>
              <a:t>REORG … INDEX or TABLESPACE?</a:t>
            </a:r>
          </a:p>
        </p:txBody>
      </p:sp>
      <p:pic>
        <p:nvPicPr>
          <p:cNvPr id="4" name="Picture 3">
            <a:extLst>
              <a:ext uri="{FF2B5EF4-FFF2-40B4-BE49-F238E27FC236}">
                <a16:creationId xmlns:a16="http://schemas.microsoft.com/office/drawing/2014/main" id="{E59788C3-7D85-4C89-B488-312A6D5E4E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3381058"/>
            <a:ext cx="3749040" cy="2874264"/>
          </a:xfrm>
          <a:prstGeom prst="rect">
            <a:avLst/>
          </a:prstGeom>
        </p:spPr>
      </p:pic>
    </p:spTree>
    <p:extLst>
      <p:ext uri="{BB962C8B-B14F-4D97-AF65-F5344CB8AC3E}">
        <p14:creationId xmlns:p14="http://schemas.microsoft.com/office/powerpoint/2010/main" val="947452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4F0ED-55B3-4713-A8E1-05E8DC521AEB}"/>
              </a:ext>
            </a:extLst>
          </p:cNvPr>
          <p:cNvSpPr>
            <a:spLocks noGrp="1"/>
          </p:cNvSpPr>
          <p:nvPr>
            <p:ph type="title"/>
          </p:nvPr>
        </p:nvSpPr>
        <p:spPr/>
        <p:txBody>
          <a:bodyPr/>
          <a:lstStyle/>
          <a:p>
            <a:r>
              <a:rPr lang="en-US" dirty="0"/>
              <a:t>Index Performance Data is Expensive to Collect</a:t>
            </a:r>
          </a:p>
        </p:txBody>
      </p:sp>
      <p:cxnSp>
        <p:nvCxnSpPr>
          <p:cNvPr id="3" name="Straight Connector 2">
            <a:extLst>
              <a:ext uri="{FF2B5EF4-FFF2-40B4-BE49-F238E27FC236}">
                <a16:creationId xmlns:a16="http://schemas.microsoft.com/office/drawing/2014/main" id="{79AF164C-2338-4357-BF54-1AD29DACF87D}"/>
              </a:ext>
            </a:extLst>
          </p:cNvPr>
          <p:cNvCxnSpPr/>
          <p:nvPr/>
        </p:nvCxnSpPr>
        <p:spPr bwMode="auto">
          <a:xfrm flipH="1">
            <a:off x="2936199" y="2377920"/>
            <a:ext cx="76198" cy="3581341"/>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4" name="Straight Connector 3">
            <a:extLst>
              <a:ext uri="{FF2B5EF4-FFF2-40B4-BE49-F238E27FC236}">
                <a16:creationId xmlns:a16="http://schemas.microsoft.com/office/drawing/2014/main" id="{4FA0B4A7-667A-4F85-929C-6B9222CFDFB9}"/>
              </a:ext>
            </a:extLst>
          </p:cNvPr>
          <p:cNvCxnSpPr/>
          <p:nvPr/>
        </p:nvCxnSpPr>
        <p:spPr bwMode="auto">
          <a:xfrm flipH="1">
            <a:off x="2926137" y="5959259"/>
            <a:ext cx="625836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sp>
        <p:nvSpPr>
          <p:cNvPr id="5" name="TextBox 4">
            <a:extLst>
              <a:ext uri="{FF2B5EF4-FFF2-40B4-BE49-F238E27FC236}">
                <a16:creationId xmlns:a16="http://schemas.microsoft.com/office/drawing/2014/main" id="{088FA007-4282-4B8D-951D-8B7CB7BB387C}"/>
              </a:ext>
            </a:extLst>
          </p:cNvPr>
          <p:cNvSpPr txBox="1"/>
          <p:nvPr/>
        </p:nvSpPr>
        <p:spPr>
          <a:xfrm rot="16200000">
            <a:off x="1470491" y="3954168"/>
            <a:ext cx="2326294" cy="428842"/>
          </a:xfrm>
          <a:prstGeom prst="rect">
            <a:avLst/>
          </a:prstGeom>
          <a:noFill/>
        </p:spPr>
        <p:txBody>
          <a:bodyPr wrap="square" rtlCol="0">
            <a:spAutoFit/>
          </a:bodyPr>
          <a:lstStyle>
            <a:defPPr>
              <a:defRPr lang="en-US"/>
            </a:defPPr>
            <a:lvl1pPr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1pPr>
            <a:lvl2pPr marL="4571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2pPr>
            <a:lvl3pPr marL="9143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3pPr>
            <a:lvl4pPr marL="13714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4pPr>
            <a:lvl5pPr marL="18286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5pPr>
            <a:lvl6pPr marL="2285751" algn="l" defTabSz="914300" rtl="0" eaLnBrk="1" latinLnBrk="0" hangingPunct="1">
              <a:defRPr sz="2402" kern="1200">
                <a:solidFill>
                  <a:schemeClr val="tx1"/>
                </a:solidFill>
                <a:latin typeface="Times" pitchFamily="1" charset="0"/>
                <a:ea typeface="ＭＳ Ｐゴシック" charset="-128"/>
                <a:cs typeface="+mn-cs"/>
              </a:defRPr>
            </a:lvl6pPr>
            <a:lvl7pPr marL="2742900" algn="l" defTabSz="914300" rtl="0" eaLnBrk="1" latinLnBrk="0" hangingPunct="1">
              <a:defRPr sz="2402" kern="1200">
                <a:solidFill>
                  <a:schemeClr val="tx1"/>
                </a:solidFill>
                <a:latin typeface="Times" pitchFamily="1" charset="0"/>
                <a:ea typeface="ＭＳ Ｐゴシック" charset="-128"/>
                <a:cs typeface="+mn-cs"/>
              </a:defRPr>
            </a:lvl7pPr>
            <a:lvl8pPr marL="3200051" algn="l" defTabSz="914300" rtl="0" eaLnBrk="1" latinLnBrk="0" hangingPunct="1">
              <a:defRPr sz="2402" kern="1200">
                <a:solidFill>
                  <a:schemeClr val="tx1"/>
                </a:solidFill>
                <a:latin typeface="Times" pitchFamily="1" charset="0"/>
                <a:ea typeface="ＭＳ Ｐゴシック" charset="-128"/>
                <a:cs typeface="+mn-cs"/>
              </a:defRPr>
            </a:lvl8pPr>
            <a:lvl9pPr marL="3657201" algn="l" defTabSz="914300" rtl="0" eaLnBrk="1" latinLnBrk="0" hangingPunct="1">
              <a:defRPr sz="2402" kern="1200">
                <a:solidFill>
                  <a:schemeClr val="tx1"/>
                </a:solidFill>
                <a:latin typeface="Times" pitchFamily="1" charset="0"/>
                <a:ea typeface="ＭＳ Ｐゴシック" charset="-128"/>
                <a:cs typeface="+mn-cs"/>
              </a:defRPr>
            </a:lvl9pPr>
          </a:lstStyle>
          <a:p>
            <a:pPr algn="ctr"/>
            <a:r>
              <a:rPr lang="en-US" sz="2100" dirty="0"/>
              <a:t>Response Time</a:t>
            </a:r>
          </a:p>
        </p:txBody>
      </p:sp>
      <p:cxnSp>
        <p:nvCxnSpPr>
          <p:cNvPr id="6" name="Straight Connector 5">
            <a:extLst>
              <a:ext uri="{FF2B5EF4-FFF2-40B4-BE49-F238E27FC236}">
                <a16:creationId xmlns:a16="http://schemas.microsoft.com/office/drawing/2014/main" id="{7B3B5356-0376-43E2-B468-A941CC654A59}"/>
              </a:ext>
            </a:extLst>
          </p:cNvPr>
          <p:cNvCxnSpPr/>
          <p:nvPr/>
        </p:nvCxnSpPr>
        <p:spPr bwMode="auto">
          <a:xfrm>
            <a:off x="2974298" y="5197272"/>
            <a:ext cx="2046582" cy="0"/>
          </a:xfrm>
          <a:prstGeom prst="line">
            <a:avLst/>
          </a:prstGeom>
          <a:solidFill>
            <a:schemeClr val="accent1"/>
          </a:solidFill>
          <a:ln w="19050" cap="flat" cmpd="sng" algn="ctr">
            <a:solidFill>
              <a:srgbClr val="FF0000"/>
            </a:solidFill>
            <a:prstDash val="solid"/>
            <a:round/>
            <a:headEnd type="none" w="med" len="med"/>
            <a:tailEnd type="none" w="med" len="med"/>
          </a:ln>
          <a:effectLst/>
        </p:spPr>
      </p:cxnSp>
      <p:cxnSp>
        <p:nvCxnSpPr>
          <p:cNvPr id="7" name="Straight Connector 6">
            <a:extLst>
              <a:ext uri="{FF2B5EF4-FFF2-40B4-BE49-F238E27FC236}">
                <a16:creationId xmlns:a16="http://schemas.microsoft.com/office/drawing/2014/main" id="{8C954B90-BCDA-43EC-AA28-07468502EC03}"/>
              </a:ext>
            </a:extLst>
          </p:cNvPr>
          <p:cNvCxnSpPr/>
          <p:nvPr/>
        </p:nvCxnSpPr>
        <p:spPr bwMode="auto">
          <a:xfrm flipV="1">
            <a:off x="4993565" y="5121074"/>
            <a:ext cx="685789" cy="76198"/>
          </a:xfrm>
          <a:prstGeom prst="line">
            <a:avLst/>
          </a:prstGeom>
          <a:solidFill>
            <a:schemeClr val="accent1"/>
          </a:solidFill>
          <a:ln w="19050" cap="flat" cmpd="sng" algn="ctr">
            <a:solidFill>
              <a:srgbClr val="FF0000"/>
            </a:solidFill>
            <a:prstDash val="solid"/>
            <a:round/>
            <a:headEnd type="none" w="med" len="med"/>
            <a:tailEnd type="none" w="med" len="med"/>
          </a:ln>
          <a:effectLst/>
        </p:spPr>
      </p:cxnSp>
      <p:cxnSp>
        <p:nvCxnSpPr>
          <p:cNvPr id="8" name="Straight Connector 7">
            <a:extLst>
              <a:ext uri="{FF2B5EF4-FFF2-40B4-BE49-F238E27FC236}">
                <a16:creationId xmlns:a16="http://schemas.microsoft.com/office/drawing/2014/main" id="{71A5EF82-24FD-4517-B42C-DC01D8C46DBD}"/>
              </a:ext>
            </a:extLst>
          </p:cNvPr>
          <p:cNvCxnSpPr/>
          <p:nvPr/>
        </p:nvCxnSpPr>
        <p:spPr bwMode="auto">
          <a:xfrm flipV="1">
            <a:off x="5641253" y="5044875"/>
            <a:ext cx="1333480" cy="76198"/>
          </a:xfrm>
          <a:prstGeom prst="line">
            <a:avLst/>
          </a:prstGeom>
          <a:solidFill>
            <a:schemeClr val="accent1"/>
          </a:solidFill>
          <a:ln w="19050" cap="flat" cmpd="sng" algn="ctr">
            <a:solidFill>
              <a:srgbClr val="FF0000"/>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2D58C853-6F44-440C-842A-DDD9AE04EADA}"/>
              </a:ext>
            </a:extLst>
          </p:cNvPr>
          <p:cNvCxnSpPr/>
          <p:nvPr/>
        </p:nvCxnSpPr>
        <p:spPr bwMode="auto">
          <a:xfrm flipV="1">
            <a:off x="6974733" y="4587682"/>
            <a:ext cx="685789" cy="457193"/>
          </a:xfrm>
          <a:prstGeom prst="line">
            <a:avLst/>
          </a:prstGeom>
          <a:solidFill>
            <a:schemeClr val="accent1"/>
          </a:solidFill>
          <a:ln w="19050" cap="flat" cmpd="sng" algn="ctr">
            <a:solidFill>
              <a:srgbClr val="FF0000"/>
            </a:solidFill>
            <a:prstDash val="dash"/>
            <a:round/>
            <a:headEnd type="none" w="med" len="med"/>
            <a:tailEnd type="none" w="med" len="med"/>
          </a:ln>
          <a:effectLst/>
        </p:spPr>
      </p:cxnSp>
      <p:cxnSp>
        <p:nvCxnSpPr>
          <p:cNvPr id="10" name="Straight Connector 9">
            <a:extLst>
              <a:ext uri="{FF2B5EF4-FFF2-40B4-BE49-F238E27FC236}">
                <a16:creationId xmlns:a16="http://schemas.microsoft.com/office/drawing/2014/main" id="{DB5092EA-05B3-4725-A575-45E820096C61}"/>
              </a:ext>
            </a:extLst>
          </p:cNvPr>
          <p:cNvCxnSpPr/>
          <p:nvPr/>
        </p:nvCxnSpPr>
        <p:spPr bwMode="auto">
          <a:xfrm flipV="1">
            <a:off x="7660522" y="3825695"/>
            <a:ext cx="533391" cy="761987"/>
          </a:xfrm>
          <a:prstGeom prst="line">
            <a:avLst/>
          </a:prstGeom>
          <a:solidFill>
            <a:schemeClr val="accent1"/>
          </a:solidFill>
          <a:ln w="19050" cap="flat" cmpd="sng" algn="ctr">
            <a:solidFill>
              <a:srgbClr val="FF0000"/>
            </a:solidFill>
            <a:prstDash val="dash"/>
            <a:round/>
            <a:headEnd type="none" w="med" len="med"/>
            <a:tailEnd type="none" w="med" len="med"/>
          </a:ln>
          <a:effectLst/>
        </p:spPr>
      </p:cxnSp>
      <p:cxnSp>
        <p:nvCxnSpPr>
          <p:cNvPr id="11" name="Straight Connector 10">
            <a:extLst>
              <a:ext uri="{FF2B5EF4-FFF2-40B4-BE49-F238E27FC236}">
                <a16:creationId xmlns:a16="http://schemas.microsoft.com/office/drawing/2014/main" id="{ADF764C8-E2EA-4F97-B04F-83A2BB989BDF}"/>
              </a:ext>
            </a:extLst>
          </p:cNvPr>
          <p:cNvCxnSpPr/>
          <p:nvPr/>
        </p:nvCxnSpPr>
        <p:spPr bwMode="auto">
          <a:xfrm flipV="1">
            <a:off x="8193912" y="3005442"/>
            <a:ext cx="685789" cy="820253"/>
          </a:xfrm>
          <a:prstGeom prst="line">
            <a:avLst/>
          </a:prstGeom>
          <a:solidFill>
            <a:schemeClr val="accent1"/>
          </a:solidFill>
          <a:ln w="19050" cap="flat" cmpd="sng" algn="ctr">
            <a:solidFill>
              <a:srgbClr val="FF0000"/>
            </a:solidFill>
            <a:prstDash val="dash"/>
            <a:round/>
            <a:headEnd type="none" w="med" len="med"/>
            <a:tailEnd type="none" w="med" len="med"/>
          </a:ln>
          <a:effectLst/>
        </p:spPr>
      </p:cxnSp>
      <p:cxnSp>
        <p:nvCxnSpPr>
          <p:cNvPr id="12" name="Straight Connector 11">
            <a:extLst>
              <a:ext uri="{FF2B5EF4-FFF2-40B4-BE49-F238E27FC236}">
                <a16:creationId xmlns:a16="http://schemas.microsoft.com/office/drawing/2014/main" id="{B51F6112-DE60-4A93-A2F7-0F8DF1481A9E}"/>
              </a:ext>
            </a:extLst>
          </p:cNvPr>
          <p:cNvCxnSpPr/>
          <p:nvPr/>
        </p:nvCxnSpPr>
        <p:spPr bwMode="auto">
          <a:xfrm flipV="1">
            <a:off x="6974733" y="3139450"/>
            <a:ext cx="0" cy="2819809"/>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3" name="TextBox 12">
            <a:extLst>
              <a:ext uri="{FF2B5EF4-FFF2-40B4-BE49-F238E27FC236}">
                <a16:creationId xmlns:a16="http://schemas.microsoft.com/office/drawing/2014/main" id="{6B710E56-A1AC-4FE5-82AC-5DE52EFAF357}"/>
              </a:ext>
            </a:extLst>
          </p:cNvPr>
          <p:cNvSpPr txBox="1"/>
          <p:nvPr/>
        </p:nvSpPr>
        <p:spPr>
          <a:xfrm>
            <a:off x="4269677" y="5985730"/>
            <a:ext cx="3390844" cy="428842"/>
          </a:xfrm>
          <a:prstGeom prst="rect">
            <a:avLst/>
          </a:prstGeom>
          <a:noFill/>
        </p:spPr>
        <p:txBody>
          <a:bodyPr wrap="square" rtlCol="0">
            <a:spAutoFit/>
          </a:bodyPr>
          <a:lstStyle>
            <a:defPPr>
              <a:defRPr lang="en-US"/>
            </a:defPPr>
            <a:lvl1pPr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1pPr>
            <a:lvl2pPr marL="4571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2pPr>
            <a:lvl3pPr marL="9143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3pPr>
            <a:lvl4pPr marL="13714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4pPr>
            <a:lvl5pPr marL="18286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5pPr>
            <a:lvl6pPr marL="2285751" algn="l" defTabSz="914300" rtl="0" eaLnBrk="1" latinLnBrk="0" hangingPunct="1">
              <a:defRPr sz="2402" kern="1200">
                <a:solidFill>
                  <a:schemeClr val="tx1"/>
                </a:solidFill>
                <a:latin typeface="Times" pitchFamily="1" charset="0"/>
                <a:ea typeface="ＭＳ Ｐゴシック" charset="-128"/>
                <a:cs typeface="+mn-cs"/>
              </a:defRPr>
            </a:lvl6pPr>
            <a:lvl7pPr marL="2742900" algn="l" defTabSz="914300" rtl="0" eaLnBrk="1" latinLnBrk="0" hangingPunct="1">
              <a:defRPr sz="2402" kern="1200">
                <a:solidFill>
                  <a:schemeClr val="tx1"/>
                </a:solidFill>
                <a:latin typeface="Times" pitchFamily="1" charset="0"/>
                <a:ea typeface="ＭＳ Ｐゴシック" charset="-128"/>
                <a:cs typeface="+mn-cs"/>
              </a:defRPr>
            </a:lvl7pPr>
            <a:lvl8pPr marL="3200051" algn="l" defTabSz="914300" rtl="0" eaLnBrk="1" latinLnBrk="0" hangingPunct="1">
              <a:defRPr sz="2402" kern="1200">
                <a:solidFill>
                  <a:schemeClr val="tx1"/>
                </a:solidFill>
                <a:latin typeface="Times" pitchFamily="1" charset="0"/>
                <a:ea typeface="ＭＳ Ｐゴシック" charset="-128"/>
                <a:cs typeface="+mn-cs"/>
              </a:defRPr>
            </a:lvl8pPr>
            <a:lvl9pPr marL="3657201" algn="l" defTabSz="914300" rtl="0" eaLnBrk="1" latinLnBrk="0" hangingPunct="1">
              <a:defRPr sz="2402" kern="1200">
                <a:solidFill>
                  <a:schemeClr val="tx1"/>
                </a:solidFill>
                <a:latin typeface="Times" pitchFamily="1" charset="0"/>
                <a:ea typeface="ＭＳ Ｐゴシック" charset="-128"/>
                <a:cs typeface="+mn-cs"/>
              </a:defRPr>
            </a:lvl9pPr>
          </a:lstStyle>
          <a:p>
            <a:pPr algn="ctr"/>
            <a:r>
              <a:rPr lang="en-US" sz="2100" dirty="0">
                <a:latin typeface="Arial" panose="020B0604020202020204" pitchFamily="34" charset="0"/>
                <a:cs typeface="Arial" panose="020B0604020202020204" pitchFamily="34" charset="0"/>
              </a:rPr>
              <a:t>Time Since Last REORG</a:t>
            </a:r>
          </a:p>
        </p:txBody>
      </p:sp>
      <p:cxnSp>
        <p:nvCxnSpPr>
          <p:cNvPr id="14" name="Straight Connector 13">
            <a:extLst>
              <a:ext uri="{FF2B5EF4-FFF2-40B4-BE49-F238E27FC236}">
                <a16:creationId xmlns:a16="http://schemas.microsoft.com/office/drawing/2014/main" id="{B8ACF950-D4C9-4B5D-B734-9233EEB3188E}"/>
              </a:ext>
            </a:extLst>
          </p:cNvPr>
          <p:cNvCxnSpPr/>
          <p:nvPr/>
        </p:nvCxnSpPr>
        <p:spPr bwMode="auto">
          <a:xfrm flipV="1">
            <a:off x="2955830" y="5943059"/>
            <a:ext cx="3728558" cy="2967"/>
          </a:xfrm>
          <a:prstGeom prst="line">
            <a:avLst/>
          </a:prstGeom>
          <a:solidFill>
            <a:schemeClr val="accent1"/>
          </a:solidFill>
          <a:ln w="9525" cap="flat" cmpd="sng" algn="ctr">
            <a:solidFill>
              <a:srgbClr val="7030A0"/>
            </a:soli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4536BF3F-DFE9-4067-A05F-C22F998E3A7A}"/>
              </a:ext>
            </a:extLst>
          </p:cNvPr>
          <p:cNvCxnSpPr/>
          <p:nvPr/>
        </p:nvCxnSpPr>
        <p:spPr bwMode="auto">
          <a:xfrm flipV="1">
            <a:off x="6667289" y="5276785"/>
            <a:ext cx="0" cy="682474"/>
          </a:xfrm>
          <a:prstGeom prst="line">
            <a:avLst/>
          </a:prstGeom>
          <a:solidFill>
            <a:schemeClr val="accent1"/>
          </a:solidFill>
          <a:ln w="9525" cap="flat" cmpd="sng" algn="ctr">
            <a:solidFill>
              <a:srgbClr val="004C93"/>
            </a:solidFill>
            <a:prstDash val="solid"/>
            <a:round/>
            <a:headEnd type="none" w="med" len="med"/>
            <a:tailEnd type="none" w="med" len="med"/>
          </a:ln>
          <a:effectLst/>
        </p:spPr>
      </p:cxnSp>
      <p:cxnSp>
        <p:nvCxnSpPr>
          <p:cNvPr id="16" name="Straight Connector 15">
            <a:extLst>
              <a:ext uri="{FF2B5EF4-FFF2-40B4-BE49-F238E27FC236}">
                <a16:creationId xmlns:a16="http://schemas.microsoft.com/office/drawing/2014/main" id="{A3E8BA5C-758E-42F8-ADA3-0D01AC7178F2}"/>
              </a:ext>
            </a:extLst>
          </p:cNvPr>
          <p:cNvCxnSpPr/>
          <p:nvPr/>
        </p:nvCxnSpPr>
        <p:spPr bwMode="auto">
          <a:xfrm>
            <a:off x="6634659" y="5276785"/>
            <a:ext cx="340074" cy="3988"/>
          </a:xfrm>
          <a:prstGeom prst="line">
            <a:avLst/>
          </a:prstGeom>
          <a:solidFill>
            <a:schemeClr val="accent1"/>
          </a:solidFill>
          <a:ln w="9525" cap="flat" cmpd="sng" algn="ctr">
            <a:solidFill>
              <a:srgbClr val="004C93"/>
            </a:solidFill>
            <a:prstDash val="solid"/>
            <a:round/>
            <a:headEnd type="none" w="med" len="med"/>
            <a:tailEnd type="none" w="med" len="med"/>
          </a:ln>
          <a:effectLst/>
        </p:spPr>
      </p:cxnSp>
      <p:sp>
        <p:nvSpPr>
          <p:cNvPr id="17" name="TextBox 16">
            <a:extLst>
              <a:ext uri="{FF2B5EF4-FFF2-40B4-BE49-F238E27FC236}">
                <a16:creationId xmlns:a16="http://schemas.microsoft.com/office/drawing/2014/main" id="{F4D29F61-2934-40D4-92FA-AD4D22C26171}"/>
              </a:ext>
            </a:extLst>
          </p:cNvPr>
          <p:cNvSpPr txBox="1"/>
          <p:nvPr/>
        </p:nvSpPr>
        <p:spPr>
          <a:xfrm>
            <a:off x="6860568" y="5004082"/>
            <a:ext cx="2364981" cy="351964"/>
          </a:xfrm>
          <a:prstGeom prst="rect">
            <a:avLst/>
          </a:prstGeom>
          <a:noFill/>
        </p:spPr>
        <p:txBody>
          <a:bodyPr wrap="square" rtlCol="0">
            <a:spAutoFit/>
          </a:bodyPr>
          <a:lstStyle>
            <a:defPPr>
              <a:defRPr lang="en-US"/>
            </a:defPPr>
            <a:lvl1pPr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1pPr>
            <a:lvl2pPr marL="4571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2pPr>
            <a:lvl3pPr marL="9143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3pPr>
            <a:lvl4pPr marL="13714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4pPr>
            <a:lvl5pPr marL="18286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5pPr>
            <a:lvl6pPr marL="2285751" algn="l" defTabSz="914300" rtl="0" eaLnBrk="1" latinLnBrk="0" hangingPunct="1">
              <a:defRPr sz="2402" kern="1200">
                <a:solidFill>
                  <a:schemeClr val="tx1"/>
                </a:solidFill>
                <a:latin typeface="Times" pitchFamily="1" charset="0"/>
                <a:ea typeface="ＭＳ Ｐゴシック" charset="-128"/>
                <a:cs typeface="+mn-cs"/>
              </a:defRPr>
            </a:lvl6pPr>
            <a:lvl7pPr marL="2742900" algn="l" defTabSz="914300" rtl="0" eaLnBrk="1" latinLnBrk="0" hangingPunct="1">
              <a:defRPr sz="2402" kern="1200">
                <a:solidFill>
                  <a:schemeClr val="tx1"/>
                </a:solidFill>
                <a:latin typeface="Times" pitchFamily="1" charset="0"/>
                <a:ea typeface="ＭＳ Ｐゴシック" charset="-128"/>
                <a:cs typeface="+mn-cs"/>
              </a:defRPr>
            </a:lvl7pPr>
            <a:lvl8pPr marL="3200051" algn="l" defTabSz="914300" rtl="0" eaLnBrk="1" latinLnBrk="0" hangingPunct="1">
              <a:defRPr sz="2402" kern="1200">
                <a:solidFill>
                  <a:schemeClr val="tx1"/>
                </a:solidFill>
                <a:latin typeface="Times" pitchFamily="1" charset="0"/>
                <a:ea typeface="ＭＳ Ｐゴシック" charset="-128"/>
                <a:cs typeface="+mn-cs"/>
              </a:defRPr>
            </a:lvl8pPr>
            <a:lvl9pPr marL="3657201" algn="l" defTabSz="914300" rtl="0" eaLnBrk="1" latinLnBrk="0" hangingPunct="1">
              <a:defRPr sz="2402" kern="1200">
                <a:solidFill>
                  <a:schemeClr val="tx1"/>
                </a:solidFill>
                <a:latin typeface="Times" pitchFamily="1" charset="0"/>
                <a:ea typeface="ＭＳ Ｐゴシック" charset="-128"/>
                <a:cs typeface="+mn-cs"/>
              </a:defRPr>
            </a:lvl9pPr>
          </a:lstStyle>
          <a:p>
            <a:pPr algn="ctr"/>
            <a:r>
              <a:rPr lang="en-US" sz="1600" dirty="0">
                <a:solidFill>
                  <a:srgbClr val="1F4F9E"/>
                </a:solidFill>
                <a:latin typeface="Arial" panose="020B0604020202020204" pitchFamily="34" charset="0"/>
                <a:cs typeface="Arial" panose="020B0604020202020204" pitchFamily="34" charset="0"/>
              </a:rPr>
              <a:t>REORGNUMLEVELS</a:t>
            </a:r>
          </a:p>
        </p:txBody>
      </p:sp>
      <p:cxnSp>
        <p:nvCxnSpPr>
          <p:cNvPr id="18" name="Straight Connector 17">
            <a:extLst>
              <a:ext uri="{FF2B5EF4-FFF2-40B4-BE49-F238E27FC236}">
                <a16:creationId xmlns:a16="http://schemas.microsoft.com/office/drawing/2014/main" id="{F0FA9562-D409-4F7F-8593-59382114630F}"/>
              </a:ext>
            </a:extLst>
          </p:cNvPr>
          <p:cNvCxnSpPr/>
          <p:nvPr/>
        </p:nvCxnSpPr>
        <p:spPr bwMode="auto">
          <a:xfrm flipV="1">
            <a:off x="2974299" y="5677974"/>
            <a:ext cx="516156" cy="268053"/>
          </a:xfrm>
          <a:prstGeom prst="line">
            <a:avLst/>
          </a:prstGeom>
          <a:solidFill>
            <a:schemeClr val="accent1"/>
          </a:solidFill>
          <a:ln w="9525" cap="flat" cmpd="sng" algn="ctr">
            <a:solidFill>
              <a:srgbClr val="00B050"/>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FB64C6B9-B70E-4DBB-97A9-5A78CA31D8C6}"/>
              </a:ext>
            </a:extLst>
          </p:cNvPr>
          <p:cNvCxnSpPr/>
          <p:nvPr/>
        </p:nvCxnSpPr>
        <p:spPr bwMode="auto">
          <a:xfrm flipV="1">
            <a:off x="3490455" y="5520437"/>
            <a:ext cx="588728" cy="146807"/>
          </a:xfrm>
          <a:prstGeom prst="line">
            <a:avLst/>
          </a:prstGeom>
          <a:solidFill>
            <a:schemeClr val="accent1"/>
          </a:solidFill>
          <a:ln w="9525" cap="flat" cmpd="sng" algn="ctr">
            <a:solidFill>
              <a:srgbClr val="00B050"/>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AF23F7F6-0604-416A-9D52-4D6074140DF6}"/>
              </a:ext>
            </a:extLst>
          </p:cNvPr>
          <p:cNvCxnSpPr/>
          <p:nvPr/>
        </p:nvCxnSpPr>
        <p:spPr bwMode="auto">
          <a:xfrm flipV="1">
            <a:off x="4081031" y="5331736"/>
            <a:ext cx="561177" cy="188702"/>
          </a:xfrm>
          <a:prstGeom prst="line">
            <a:avLst/>
          </a:prstGeom>
          <a:solidFill>
            <a:schemeClr val="accent1"/>
          </a:solidFill>
          <a:ln w="9525" cap="flat" cmpd="sng" algn="ctr">
            <a:solidFill>
              <a:srgbClr val="00B050"/>
            </a:solidFill>
            <a:prstDash val="solid"/>
            <a:round/>
            <a:headEnd type="none" w="med" len="med"/>
            <a:tailEnd type="none" w="med" len="med"/>
          </a:ln>
          <a:effectLst/>
        </p:spPr>
      </p:cxnSp>
      <p:cxnSp>
        <p:nvCxnSpPr>
          <p:cNvPr id="21" name="Straight Connector 20">
            <a:extLst>
              <a:ext uri="{FF2B5EF4-FFF2-40B4-BE49-F238E27FC236}">
                <a16:creationId xmlns:a16="http://schemas.microsoft.com/office/drawing/2014/main" id="{F77AB3F5-C586-47B8-BED1-ED1170590C30}"/>
              </a:ext>
            </a:extLst>
          </p:cNvPr>
          <p:cNvCxnSpPr/>
          <p:nvPr/>
        </p:nvCxnSpPr>
        <p:spPr bwMode="auto">
          <a:xfrm flipV="1">
            <a:off x="4646644" y="5092079"/>
            <a:ext cx="550270" cy="226424"/>
          </a:xfrm>
          <a:prstGeom prst="line">
            <a:avLst/>
          </a:prstGeom>
          <a:solidFill>
            <a:schemeClr val="accent1"/>
          </a:solidFill>
          <a:ln w="9525" cap="flat" cmpd="sng" algn="ctr">
            <a:solidFill>
              <a:srgbClr val="00B050"/>
            </a:solidFill>
            <a:prstDash val="solid"/>
            <a:round/>
            <a:headEnd type="none" w="med" len="med"/>
            <a:tailEnd type="none" w="med" len="med"/>
          </a:ln>
          <a:effectLst/>
        </p:spPr>
      </p:cxnSp>
      <p:cxnSp>
        <p:nvCxnSpPr>
          <p:cNvPr id="22" name="Straight Connector 21">
            <a:extLst>
              <a:ext uri="{FF2B5EF4-FFF2-40B4-BE49-F238E27FC236}">
                <a16:creationId xmlns:a16="http://schemas.microsoft.com/office/drawing/2014/main" id="{E393795A-269B-4953-9AA8-52FFE6CCB552}"/>
              </a:ext>
            </a:extLst>
          </p:cNvPr>
          <p:cNvCxnSpPr/>
          <p:nvPr/>
        </p:nvCxnSpPr>
        <p:spPr bwMode="auto">
          <a:xfrm flipV="1">
            <a:off x="5226294" y="4916779"/>
            <a:ext cx="602871" cy="174608"/>
          </a:xfrm>
          <a:prstGeom prst="line">
            <a:avLst/>
          </a:prstGeom>
          <a:solidFill>
            <a:schemeClr val="accent1"/>
          </a:solidFill>
          <a:ln w="9525" cap="flat" cmpd="sng" algn="ctr">
            <a:solidFill>
              <a:srgbClr val="00B050"/>
            </a:solidFill>
            <a:prstDash val="solid"/>
            <a:round/>
            <a:headEnd type="none" w="med" len="med"/>
            <a:tailEnd type="none" w="med" len="med"/>
          </a:ln>
          <a:effectLst/>
        </p:spPr>
      </p:cxnSp>
      <p:cxnSp>
        <p:nvCxnSpPr>
          <p:cNvPr id="23" name="Straight Connector 22">
            <a:extLst>
              <a:ext uri="{FF2B5EF4-FFF2-40B4-BE49-F238E27FC236}">
                <a16:creationId xmlns:a16="http://schemas.microsoft.com/office/drawing/2014/main" id="{D2BD8F82-4F01-48BB-AC89-657210FAACED}"/>
              </a:ext>
            </a:extLst>
          </p:cNvPr>
          <p:cNvCxnSpPr/>
          <p:nvPr/>
        </p:nvCxnSpPr>
        <p:spPr bwMode="auto">
          <a:xfrm flipV="1">
            <a:off x="5837780" y="4587680"/>
            <a:ext cx="465692" cy="333878"/>
          </a:xfrm>
          <a:prstGeom prst="line">
            <a:avLst/>
          </a:prstGeom>
          <a:solidFill>
            <a:schemeClr val="accent1"/>
          </a:solidFill>
          <a:ln w="9525" cap="flat" cmpd="sng" algn="ctr">
            <a:solidFill>
              <a:srgbClr val="00B050"/>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5030221B-D14F-4B49-B322-1A985F75A74A}"/>
              </a:ext>
            </a:extLst>
          </p:cNvPr>
          <p:cNvCxnSpPr/>
          <p:nvPr/>
        </p:nvCxnSpPr>
        <p:spPr bwMode="auto">
          <a:xfrm flipV="1">
            <a:off x="6297345" y="4138247"/>
            <a:ext cx="326030" cy="425929"/>
          </a:xfrm>
          <a:prstGeom prst="line">
            <a:avLst/>
          </a:prstGeom>
          <a:solidFill>
            <a:schemeClr val="accent1"/>
          </a:solidFill>
          <a:ln w="9525" cap="flat" cmpd="sng" algn="ctr">
            <a:solidFill>
              <a:srgbClr val="00B050"/>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id="{492AFA5B-B662-4F17-9010-B2158DF137DA}"/>
              </a:ext>
            </a:extLst>
          </p:cNvPr>
          <p:cNvCxnSpPr/>
          <p:nvPr/>
        </p:nvCxnSpPr>
        <p:spPr bwMode="auto">
          <a:xfrm flipV="1">
            <a:off x="6634659" y="3729540"/>
            <a:ext cx="340074" cy="390464"/>
          </a:xfrm>
          <a:prstGeom prst="line">
            <a:avLst/>
          </a:prstGeom>
          <a:solidFill>
            <a:schemeClr val="accent1"/>
          </a:solidFill>
          <a:ln w="9525" cap="flat" cmpd="sng" algn="ctr">
            <a:solidFill>
              <a:srgbClr val="00B050"/>
            </a:solidFill>
            <a:prstDash val="solid"/>
            <a:round/>
            <a:headEnd type="none" w="med" len="med"/>
            <a:tailEnd type="none" w="med" len="med"/>
          </a:ln>
          <a:effectLst/>
        </p:spPr>
      </p:cxnSp>
      <p:sp>
        <p:nvSpPr>
          <p:cNvPr id="26" name="TextBox 25">
            <a:extLst>
              <a:ext uri="{FF2B5EF4-FFF2-40B4-BE49-F238E27FC236}">
                <a16:creationId xmlns:a16="http://schemas.microsoft.com/office/drawing/2014/main" id="{58369CB8-6D28-4124-8249-A69140074AB0}"/>
              </a:ext>
            </a:extLst>
          </p:cNvPr>
          <p:cNvSpPr txBox="1"/>
          <p:nvPr/>
        </p:nvSpPr>
        <p:spPr>
          <a:xfrm>
            <a:off x="4478587" y="3817816"/>
            <a:ext cx="2364981" cy="351964"/>
          </a:xfrm>
          <a:prstGeom prst="rect">
            <a:avLst/>
          </a:prstGeom>
          <a:noFill/>
        </p:spPr>
        <p:txBody>
          <a:bodyPr wrap="square" rtlCol="0">
            <a:spAutoFit/>
          </a:bodyPr>
          <a:lstStyle>
            <a:defPPr>
              <a:defRPr lang="en-US"/>
            </a:defPPr>
            <a:lvl1pPr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1pPr>
            <a:lvl2pPr marL="4571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2pPr>
            <a:lvl3pPr marL="9143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3pPr>
            <a:lvl4pPr marL="13714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4pPr>
            <a:lvl5pPr marL="18286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5pPr>
            <a:lvl6pPr marL="2285751" algn="l" defTabSz="914300" rtl="0" eaLnBrk="1" latinLnBrk="0" hangingPunct="1">
              <a:defRPr sz="2402" kern="1200">
                <a:solidFill>
                  <a:schemeClr val="tx1"/>
                </a:solidFill>
                <a:latin typeface="Times" pitchFamily="1" charset="0"/>
                <a:ea typeface="ＭＳ Ｐゴシック" charset="-128"/>
                <a:cs typeface="+mn-cs"/>
              </a:defRPr>
            </a:lvl6pPr>
            <a:lvl7pPr marL="2742900" algn="l" defTabSz="914300" rtl="0" eaLnBrk="1" latinLnBrk="0" hangingPunct="1">
              <a:defRPr sz="2402" kern="1200">
                <a:solidFill>
                  <a:schemeClr val="tx1"/>
                </a:solidFill>
                <a:latin typeface="Times" pitchFamily="1" charset="0"/>
                <a:ea typeface="ＭＳ Ｐゴシック" charset="-128"/>
                <a:cs typeface="+mn-cs"/>
              </a:defRPr>
            </a:lvl7pPr>
            <a:lvl8pPr marL="3200051" algn="l" defTabSz="914300" rtl="0" eaLnBrk="1" latinLnBrk="0" hangingPunct="1">
              <a:defRPr sz="2402" kern="1200">
                <a:solidFill>
                  <a:schemeClr val="tx1"/>
                </a:solidFill>
                <a:latin typeface="Times" pitchFamily="1" charset="0"/>
                <a:ea typeface="ＭＳ Ｐゴシック" charset="-128"/>
                <a:cs typeface="+mn-cs"/>
              </a:defRPr>
            </a:lvl8pPr>
            <a:lvl9pPr marL="3657201" algn="l" defTabSz="914300" rtl="0" eaLnBrk="1" latinLnBrk="0" hangingPunct="1">
              <a:defRPr sz="2402" kern="1200">
                <a:solidFill>
                  <a:schemeClr val="tx1"/>
                </a:solidFill>
                <a:latin typeface="Times" pitchFamily="1" charset="0"/>
                <a:ea typeface="ＭＳ Ｐゴシック" charset="-128"/>
                <a:cs typeface="+mn-cs"/>
              </a:defRPr>
            </a:lvl9pPr>
          </a:lstStyle>
          <a:p>
            <a:pPr algn="ctr"/>
            <a:r>
              <a:rPr lang="en-US" sz="1600" dirty="0">
                <a:solidFill>
                  <a:srgbClr val="00B050"/>
                </a:solidFill>
                <a:latin typeface="Arial" panose="020B0604020202020204" pitchFamily="34" charset="0"/>
                <a:cs typeface="Arial" panose="020B0604020202020204" pitchFamily="34" charset="0"/>
              </a:rPr>
              <a:t>REORGLEAFNEAR</a:t>
            </a:r>
          </a:p>
        </p:txBody>
      </p:sp>
      <p:cxnSp>
        <p:nvCxnSpPr>
          <p:cNvPr id="27" name="Straight Connector 26">
            <a:extLst>
              <a:ext uri="{FF2B5EF4-FFF2-40B4-BE49-F238E27FC236}">
                <a16:creationId xmlns:a16="http://schemas.microsoft.com/office/drawing/2014/main" id="{18151B45-1013-4A42-8592-186F617B97F6}"/>
              </a:ext>
            </a:extLst>
          </p:cNvPr>
          <p:cNvCxnSpPr/>
          <p:nvPr/>
        </p:nvCxnSpPr>
        <p:spPr bwMode="auto">
          <a:xfrm flipV="1">
            <a:off x="2982144" y="5853167"/>
            <a:ext cx="667512" cy="76658"/>
          </a:xfrm>
          <a:prstGeom prst="line">
            <a:avLst/>
          </a:prstGeom>
          <a:solidFill>
            <a:schemeClr val="accent1"/>
          </a:solidFill>
          <a:ln w="9525" cap="flat" cmpd="sng" algn="ctr">
            <a:solidFill>
              <a:srgbClr val="7030A0"/>
            </a:solidFill>
            <a:prstDash val="solid"/>
            <a:round/>
            <a:headEnd type="none" w="med" len="med"/>
            <a:tailEnd type="none" w="med" len="med"/>
          </a:ln>
          <a:effectLst/>
        </p:spPr>
      </p:cxnSp>
      <p:cxnSp>
        <p:nvCxnSpPr>
          <p:cNvPr id="28" name="Straight Connector 27">
            <a:extLst>
              <a:ext uri="{FF2B5EF4-FFF2-40B4-BE49-F238E27FC236}">
                <a16:creationId xmlns:a16="http://schemas.microsoft.com/office/drawing/2014/main" id="{AA3715F9-DBFC-4B87-B6A0-164A02B84EBE}"/>
              </a:ext>
            </a:extLst>
          </p:cNvPr>
          <p:cNvCxnSpPr/>
          <p:nvPr/>
        </p:nvCxnSpPr>
        <p:spPr bwMode="auto">
          <a:xfrm flipV="1">
            <a:off x="3634757" y="5801604"/>
            <a:ext cx="668449" cy="38329"/>
          </a:xfrm>
          <a:prstGeom prst="line">
            <a:avLst/>
          </a:prstGeom>
          <a:solidFill>
            <a:schemeClr val="accent1"/>
          </a:solidFill>
          <a:ln w="9525" cap="flat" cmpd="sng" algn="ctr">
            <a:solidFill>
              <a:srgbClr val="7030A0"/>
            </a:solidFill>
            <a:prstDash val="solid"/>
            <a:round/>
            <a:headEnd type="none" w="med" len="med"/>
            <a:tailEnd type="none" w="med" len="med"/>
          </a:ln>
          <a:effectLst/>
        </p:spPr>
      </p:cxnSp>
      <p:cxnSp>
        <p:nvCxnSpPr>
          <p:cNvPr id="29" name="Straight Connector 28">
            <a:extLst>
              <a:ext uri="{FF2B5EF4-FFF2-40B4-BE49-F238E27FC236}">
                <a16:creationId xmlns:a16="http://schemas.microsoft.com/office/drawing/2014/main" id="{BB2201DB-E731-4B67-BC90-3BCC2290A0A4}"/>
              </a:ext>
            </a:extLst>
          </p:cNvPr>
          <p:cNvCxnSpPr/>
          <p:nvPr/>
        </p:nvCxnSpPr>
        <p:spPr bwMode="auto">
          <a:xfrm flipV="1">
            <a:off x="4303207" y="5777431"/>
            <a:ext cx="690359" cy="22129"/>
          </a:xfrm>
          <a:prstGeom prst="line">
            <a:avLst/>
          </a:prstGeom>
          <a:solidFill>
            <a:schemeClr val="accent1"/>
          </a:solidFill>
          <a:ln w="9525" cap="flat" cmpd="sng" algn="ctr">
            <a:solidFill>
              <a:srgbClr val="7030A0"/>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id="{F8C66387-8E7E-434A-BD1D-DEBF70DA1CCD}"/>
              </a:ext>
            </a:extLst>
          </p:cNvPr>
          <p:cNvCxnSpPr/>
          <p:nvPr/>
        </p:nvCxnSpPr>
        <p:spPr bwMode="auto">
          <a:xfrm flipV="1">
            <a:off x="4993566" y="5699641"/>
            <a:ext cx="667512" cy="76658"/>
          </a:xfrm>
          <a:prstGeom prst="line">
            <a:avLst/>
          </a:prstGeom>
          <a:solidFill>
            <a:schemeClr val="accent1"/>
          </a:solidFill>
          <a:ln w="9525" cap="flat" cmpd="sng" algn="ctr">
            <a:solidFill>
              <a:srgbClr val="7030A0"/>
            </a:soli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id="{DBBD1AFE-BB77-460B-A52E-72C23601B29B}"/>
              </a:ext>
            </a:extLst>
          </p:cNvPr>
          <p:cNvCxnSpPr/>
          <p:nvPr/>
        </p:nvCxnSpPr>
        <p:spPr bwMode="auto">
          <a:xfrm flipV="1">
            <a:off x="5647572" y="5646596"/>
            <a:ext cx="689906" cy="45987"/>
          </a:xfrm>
          <a:prstGeom prst="line">
            <a:avLst/>
          </a:prstGeom>
          <a:solidFill>
            <a:schemeClr val="accent1"/>
          </a:solidFill>
          <a:ln w="9525" cap="flat" cmpd="sng" algn="ctr">
            <a:solidFill>
              <a:srgbClr val="7030A0"/>
            </a:solidFill>
            <a:prstDash val="solid"/>
            <a:round/>
            <a:headEnd type="none" w="med" len="med"/>
            <a:tailEnd type="none" w="med" len="med"/>
          </a:ln>
          <a:effectLst/>
        </p:spPr>
      </p:cxnSp>
      <p:cxnSp>
        <p:nvCxnSpPr>
          <p:cNvPr id="32" name="Straight Connector 31">
            <a:extLst>
              <a:ext uri="{FF2B5EF4-FFF2-40B4-BE49-F238E27FC236}">
                <a16:creationId xmlns:a16="http://schemas.microsoft.com/office/drawing/2014/main" id="{F22E0198-6CDB-4084-B193-FADD28BD22DE}"/>
              </a:ext>
            </a:extLst>
          </p:cNvPr>
          <p:cNvCxnSpPr/>
          <p:nvPr/>
        </p:nvCxnSpPr>
        <p:spPr bwMode="auto">
          <a:xfrm flipV="1">
            <a:off x="6333535" y="5562170"/>
            <a:ext cx="667512" cy="76658"/>
          </a:xfrm>
          <a:prstGeom prst="line">
            <a:avLst/>
          </a:prstGeom>
          <a:solidFill>
            <a:schemeClr val="accent1"/>
          </a:solidFill>
          <a:ln w="9525" cap="flat" cmpd="sng" algn="ctr">
            <a:solidFill>
              <a:srgbClr val="7030A0"/>
            </a:solidFill>
            <a:prstDash val="solid"/>
            <a:round/>
            <a:headEnd type="none" w="med" len="med"/>
            <a:tailEnd type="none" w="med" len="med"/>
          </a:ln>
          <a:effectLst/>
        </p:spPr>
      </p:cxnSp>
      <p:sp>
        <p:nvSpPr>
          <p:cNvPr id="33" name="TextBox 32">
            <a:extLst>
              <a:ext uri="{FF2B5EF4-FFF2-40B4-BE49-F238E27FC236}">
                <a16:creationId xmlns:a16="http://schemas.microsoft.com/office/drawing/2014/main" id="{F1A4E50D-66A9-43FB-84BA-FFC589B59F51}"/>
              </a:ext>
            </a:extLst>
          </p:cNvPr>
          <p:cNvSpPr txBox="1"/>
          <p:nvPr/>
        </p:nvSpPr>
        <p:spPr>
          <a:xfrm>
            <a:off x="6891925" y="5383423"/>
            <a:ext cx="1987776" cy="351964"/>
          </a:xfrm>
          <a:prstGeom prst="rect">
            <a:avLst/>
          </a:prstGeom>
          <a:noFill/>
        </p:spPr>
        <p:txBody>
          <a:bodyPr wrap="square" rtlCol="0">
            <a:spAutoFit/>
          </a:bodyPr>
          <a:lstStyle>
            <a:defPPr>
              <a:defRPr lang="en-US"/>
            </a:defPPr>
            <a:lvl1pPr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1pPr>
            <a:lvl2pPr marL="4571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2pPr>
            <a:lvl3pPr marL="9143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3pPr>
            <a:lvl4pPr marL="13714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4pPr>
            <a:lvl5pPr marL="18286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5pPr>
            <a:lvl6pPr marL="2285751" algn="l" defTabSz="914300" rtl="0" eaLnBrk="1" latinLnBrk="0" hangingPunct="1">
              <a:defRPr sz="2402" kern="1200">
                <a:solidFill>
                  <a:schemeClr val="tx1"/>
                </a:solidFill>
                <a:latin typeface="Times" pitchFamily="1" charset="0"/>
                <a:ea typeface="ＭＳ Ｐゴシック" charset="-128"/>
                <a:cs typeface="+mn-cs"/>
              </a:defRPr>
            </a:lvl6pPr>
            <a:lvl7pPr marL="2742900" algn="l" defTabSz="914300" rtl="0" eaLnBrk="1" latinLnBrk="0" hangingPunct="1">
              <a:defRPr sz="2402" kern="1200">
                <a:solidFill>
                  <a:schemeClr val="tx1"/>
                </a:solidFill>
                <a:latin typeface="Times" pitchFamily="1" charset="0"/>
                <a:ea typeface="ＭＳ Ｐゴシック" charset="-128"/>
                <a:cs typeface="+mn-cs"/>
              </a:defRPr>
            </a:lvl7pPr>
            <a:lvl8pPr marL="3200051" algn="l" defTabSz="914300" rtl="0" eaLnBrk="1" latinLnBrk="0" hangingPunct="1">
              <a:defRPr sz="2402" kern="1200">
                <a:solidFill>
                  <a:schemeClr val="tx1"/>
                </a:solidFill>
                <a:latin typeface="Times" pitchFamily="1" charset="0"/>
                <a:ea typeface="ＭＳ Ｐゴシック" charset="-128"/>
                <a:cs typeface="+mn-cs"/>
              </a:defRPr>
            </a:lvl8pPr>
            <a:lvl9pPr marL="3657201" algn="l" defTabSz="914300" rtl="0" eaLnBrk="1" latinLnBrk="0" hangingPunct="1">
              <a:defRPr sz="2402" kern="1200">
                <a:solidFill>
                  <a:schemeClr val="tx1"/>
                </a:solidFill>
                <a:latin typeface="Times" pitchFamily="1" charset="0"/>
                <a:ea typeface="ＭＳ Ｐゴシック" charset="-128"/>
                <a:cs typeface="+mn-cs"/>
              </a:defRPr>
            </a:lvl9pPr>
          </a:lstStyle>
          <a:p>
            <a:pPr algn="ctr"/>
            <a:r>
              <a:rPr lang="en-US" sz="1600" dirty="0">
                <a:solidFill>
                  <a:srgbClr val="7030A0"/>
                </a:solidFill>
                <a:latin typeface="Arial" panose="020B0604020202020204" pitchFamily="34" charset="0"/>
                <a:cs typeface="Arial" panose="020B0604020202020204" pitchFamily="34" charset="0"/>
              </a:rPr>
              <a:t>REORGLEAFFAR</a:t>
            </a:r>
          </a:p>
        </p:txBody>
      </p:sp>
    </p:spTree>
    <p:extLst>
      <p:ext uri="{BB962C8B-B14F-4D97-AF65-F5344CB8AC3E}">
        <p14:creationId xmlns:p14="http://schemas.microsoft.com/office/powerpoint/2010/main" val="442455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75100-7151-48A6-84EE-C6FF78E3A03D}"/>
              </a:ext>
            </a:extLst>
          </p:cNvPr>
          <p:cNvSpPr>
            <a:spLocks noGrp="1"/>
          </p:cNvSpPr>
          <p:nvPr>
            <p:ph type="title"/>
          </p:nvPr>
        </p:nvSpPr>
        <p:spPr/>
        <p:txBody>
          <a:bodyPr/>
          <a:lstStyle/>
          <a:p>
            <a:r>
              <a:rPr lang="en-US" dirty="0"/>
              <a:t>Can You Trade DASD for Performance? (1|2)</a:t>
            </a:r>
          </a:p>
        </p:txBody>
      </p:sp>
      <p:cxnSp>
        <p:nvCxnSpPr>
          <p:cNvPr id="3" name="Straight Connector 2">
            <a:extLst>
              <a:ext uri="{FF2B5EF4-FFF2-40B4-BE49-F238E27FC236}">
                <a16:creationId xmlns:a16="http://schemas.microsoft.com/office/drawing/2014/main" id="{F7F748BD-1FA4-4359-BA90-6019DAC431A2}"/>
              </a:ext>
            </a:extLst>
          </p:cNvPr>
          <p:cNvCxnSpPr/>
          <p:nvPr/>
        </p:nvCxnSpPr>
        <p:spPr bwMode="auto">
          <a:xfrm flipH="1">
            <a:off x="3256239" y="2393160"/>
            <a:ext cx="76198" cy="3581341"/>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4" name="Straight Connector 3">
            <a:extLst>
              <a:ext uri="{FF2B5EF4-FFF2-40B4-BE49-F238E27FC236}">
                <a16:creationId xmlns:a16="http://schemas.microsoft.com/office/drawing/2014/main" id="{ED618359-3BA8-42BF-96F9-FD174480EC47}"/>
              </a:ext>
            </a:extLst>
          </p:cNvPr>
          <p:cNvCxnSpPr/>
          <p:nvPr/>
        </p:nvCxnSpPr>
        <p:spPr bwMode="auto">
          <a:xfrm flipH="1">
            <a:off x="3246177" y="5974499"/>
            <a:ext cx="625836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sp>
        <p:nvSpPr>
          <p:cNvPr id="5" name="TextBox 4">
            <a:extLst>
              <a:ext uri="{FF2B5EF4-FFF2-40B4-BE49-F238E27FC236}">
                <a16:creationId xmlns:a16="http://schemas.microsoft.com/office/drawing/2014/main" id="{3E623718-DBB6-47D2-A0D3-7835875879A5}"/>
              </a:ext>
            </a:extLst>
          </p:cNvPr>
          <p:cNvSpPr txBox="1"/>
          <p:nvPr/>
        </p:nvSpPr>
        <p:spPr>
          <a:xfrm rot="16200000">
            <a:off x="1790531" y="3969408"/>
            <a:ext cx="2326294" cy="428842"/>
          </a:xfrm>
          <a:prstGeom prst="rect">
            <a:avLst/>
          </a:prstGeom>
          <a:noFill/>
        </p:spPr>
        <p:txBody>
          <a:bodyPr wrap="square" rtlCol="0">
            <a:spAutoFit/>
          </a:bodyPr>
          <a:lstStyle>
            <a:defPPr>
              <a:defRPr lang="en-US"/>
            </a:defPPr>
            <a:lvl1pPr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1pPr>
            <a:lvl2pPr marL="4571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2pPr>
            <a:lvl3pPr marL="9143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3pPr>
            <a:lvl4pPr marL="13714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4pPr>
            <a:lvl5pPr marL="18286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5pPr>
            <a:lvl6pPr marL="2285751" algn="l" defTabSz="914300" rtl="0" eaLnBrk="1" latinLnBrk="0" hangingPunct="1">
              <a:defRPr sz="2402" kern="1200">
                <a:solidFill>
                  <a:schemeClr val="tx1"/>
                </a:solidFill>
                <a:latin typeface="Times" pitchFamily="1" charset="0"/>
                <a:ea typeface="ＭＳ Ｐゴシック" charset="-128"/>
                <a:cs typeface="+mn-cs"/>
              </a:defRPr>
            </a:lvl6pPr>
            <a:lvl7pPr marL="2742900" algn="l" defTabSz="914300" rtl="0" eaLnBrk="1" latinLnBrk="0" hangingPunct="1">
              <a:defRPr sz="2402" kern="1200">
                <a:solidFill>
                  <a:schemeClr val="tx1"/>
                </a:solidFill>
                <a:latin typeface="Times" pitchFamily="1" charset="0"/>
                <a:ea typeface="ＭＳ Ｐゴシック" charset="-128"/>
                <a:cs typeface="+mn-cs"/>
              </a:defRPr>
            </a:lvl7pPr>
            <a:lvl8pPr marL="3200051" algn="l" defTabSz="914300" rtl="0" eaLnBrk="1" latinLnBrk="0" hangingPunct="1">
              <a:defRPr sz="2402" kern="1200">
                <a:solidFill>
                  <a:schemeClr val="tx1"/>
                </a:solidFill>
                <a:latin typeface="Times" pitchFamily="1" charset="0"/>
                <a:ea typeface="ＭＳ Ｐゴシック" charset="-128"/>
                <a:cs typeface="+mn-cs"/>
              </a:defRPr>
            </a:lvl8pPr>
            <a:lvl9pPr marL="3657201" algn="l" defTabSz="914300" rtl="0" eaLnBrk="1" latinLnBrk="0" hangingPunct="1">
              <a:defRPr sz="2402" kern="1200">
                <a:solidFill>
                  <a:schemeClr val="tx1"/>
                </a:solidFill>
                <a:latin typeface="Times" pitchFamily="1" charset="0"/>
                <a:ea typeface="ＭＳ Ｐゴシック" charset="-128"/>
                <a:cs typeface="+mn-cs"/>
              </a:defRPr>
            </a:lvl9pPr>
          </a:lstStyle>
          <a:p>
            <a:pPr algn="ctr"/>
            <a:r>
              <a:rPr lang="en-US" sz="2100" dirty="0"/>
              <a:t>Response Time</a:t>
            </a:r>
          </a:p>
        </p:txBody>
      </p:sp>
      <p:cxnSp>
        <p:nvCxnSpPr>
          <p:cNvPr id="6" name="Straight Connector 5">
            <a:extLst>
              <a:ext uri="{FF2B5EF4-FFF2-40B4-BE49-F238E27FC236}">
                <a16:creationId xmlns:a16="http://schemas.microsoft.com/office/drawing/2014/main" id="{9C1158F8-55CB-40D0-9DDF-9698EAE0A83D}"/>
              </a:ext>
            </a:extLst>
          </p:cNvPr>
          <p:cNvCxnSpPr/>
          <p:nvPr/>
        </p:nvCxnSpPr>
        <p:spPr bwMode="auto">
          <a:xfrm>
            <a:off x="3294338" y="5212512"/>
            <a:ext cx="2046582" cy="0"/>
          </a:xfrm>
          <a:prstGeom prst="line">
            <a:avLst/>
          </a:prstGeom>
          <a:solidFill>
            <a:schemeClr val="accent1"/>
          </a:solidFill>
          <a:ln w="19050" cap="flat" cmpd="sng" algn="ctr">
            <a:solidFill>
              <a:srgbClr val="FF0000"/>
            </a:solidFill>
            <a:prstDash val="solid"/>
            <a:round/>
            <a:headEnd type="none" w="med" len="med"/>
            <a:tailEnd type="none" w="med" len="med"/>
          </a:ln>
          <a:effectLst/>
        </p:spPr>
      </p:cxnSp>
      <p:cxnSp>
        <p:nvCxnSpPr>
          <p:cNvPr id="7" name="Straight Connector 6">
            <a:extLst>
              <a:ext uri="{FF2B5EF4-FFF2-40B4-BE49-F238E27FC236}">
                <a16:creationId xmlns:a16="http://schemas.microsoft.com/office/drawing/2014/main" id="{3BFA1541-D940-4468-AAF6-6924CEFD88CC}"/>
              </a:ext>
            </a:extLst>
          </p:cNvPr>
          <p:cNvCxnSpPr/>
          <p:nvPr/>
        </p:nvCxnSpPr>
        <p:spPr bwMode="auto">
          <a:xfrm flipV="1">
            <a:off x="5313605" y="5136314"/>
            <a:ext cx="685789" cy="76198"/>
          </a:xfrm>
          <a:prstGeom prst="line">
            <a:avLst/>
          </a:prstGeom>
          <a:solidFill>
            <a:schemeClr val="accent1"/>
          </a:solidFill>
          <a:ln w="19050" cap="flat" cmpd="sng" algn="ctr">
            <a:solidFill>
              <a:srgbClr val="FF0000"/>
            </a:solidFill>
            <a:prstDash val="solid"/>
            <a:round/>
            <a:headEnd type="none" w="med" len="med"/>
            <a:tailEnd type="none" w="med" len="med"/>
          </a:ln>
          <a:effectLst/>
        </p:spPr>
      </p:cxnSp>
      <p:cxnSp>
        <p:nvCxnSpPr>
          <p:cNvPr id="8" name="Straight Connector 7">
            <a:extLst>
              <a:ext uri="{FF2B5EF4-FFF2-40B4-BE49-F238E27FC236}">
                <a16:creationId xmlns:a16="http://schemas.microsoft.com/office/drawing/2014/main" id="{5FFB72A9-19CF-4BA9-AD5B-BF0235F523B6}"/>
              </a:ext>
            </a:extLst>
          </p:cNvPr>
          <p:cNvCxnSpPr/>
          <p:nvPr/>
        </p:nvCxnSpPr>
        <p:spPr bwMode="auto">
          <a:xfrm flipV="1">
            <a:off x="5961293" y="5060115"/>
            <a:ext cx="1333480" cy="76198"/>
          </a:xfrm>
          <a:prstGeom prst="line">
            <a:avLst/>
          </a:prstGeom>
          <a:solidFill>
            <a:schemeClr val="accent1"/>
          </a:solidFill>
          <a:ln w="19050" cap="flat" cmpd="sng" algn="ctr">
            <a:solidFill>
              <a:srgbClr val="FF0000"/>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73EB72B7-45EF-42E6-8980-8883F2657C51}"/>
              </a:ext>
            </a:extLst>
          </p:cNvPr>
          <p:cNvCxnSpPr/>
          <p:nvPr/>
        </p:nvCxnSpPr>
        <p:spPr bwMode="auto">
          <a:xfrm flipV="1">
            <a:off x="7294773" y="4602922"/>
            <a:ext cx="685789" cy="457193"/>
          </a:xfrm>
          <a:prstGeom prst="line">
            <a:avLst/>
          </a:prstGeom>
          <a:solidFill>
            <a:schemeClr val="accent1"/>
          </a:solidFill>
          <a:ln w="19050" cap="flat" cmpd="sng" algn="ctr">
            <a:solidFill>
              <a:srgbClr val="FF0000"/>
            </a:solidFill>
            <a:prstDash val="dash"/>
            <a:round/>
            <a:headEnd type="none" w="med" len="med"/>
            <a:tailEnd type="none" w="med" len="med"/>
          </a:ln>
          <a:effectLst/>
        </p:spPr>
      </p:cxnSp>
      <p:cxnSp>
        <p:nvCxnSpPr>
          <p:cNvPr id="10" name="Straight Connector 9">
            <a:extLst>
              <a:ext uri="{FF2B5EF4-FFF2-40B4-BE49-F238E27FC236}">
                <a16:creationId xmlns:a16="http://schemas.microsoft.com/office/drawing/2014/main" id="{2CE702B6-0DED-48DE-BC9E-86A9AD9D111D}"/>
              </a:ext>
            </a:extLst>
          </p:cNvPr>
          <p:cNvCxnSpPr/>
          <p:nvPr/>
        </p:nvCxnSpPr>
        <p:spPr bwMode="auto">
          <a:xfrm flipV="1">
            <a:off x="7980562" y="3840935"/>
            <a:ext cx="533391" cy="761987"/>
          </a:xfrm>
          <a:prstGeom prst="line">
            <a:avLst/>
          </a:prstGeom>
          <a:solidFill>
            <a:schemeClr val="accent1"/>
          </a:solidFill>
          <a:ln w="19050" cap="flat" cmpd="sng" algn="ctr">
            <a:solidFill>
              <a:srgbClr val="FF0000"/>
            </a:solidFill>
            <a:prstDash val="dash"/>
            <a:round/>
            <a:headEnd type="none" w="med" len="med"/>
            <a:tailEnd type="none" w="med" len="med"/>
          </a:ln>
          <a:effectLst/>
        </p:spPr>
      </p:cxnSp>
      <p:cxnSp>
        <p:nvCxnSpPr>
          <p:cNvPr id="11" name="Straight Connector 10">
            <a:extLst>
              <a:ext uri="{FF2B5EF4-FFF2-40B4-BE49-F238E27FC236}">
                <a16:creationId xmlns:a16="http://schemas.microsoft.com/office/drawing/2014/main" id="{AEFD4487-7B4B-4170-8F62-F1B1600C85E3}"/>
              </a:ext>
            </a:extLst>
          </p:cNvPr>
          <p:cNvCxnSpPr/>
          <p:nvPr/>
        </p:nvCxnSpPr>
        <p:spPr bwMode="auto">
          <a:xfrm flipV="1">
            <a:off x="8513952" y="3020682"/>
            <a:ext cx="685789" cy="820253"/>
          </a:xfrm>
          <a:prstGeom prst="line">
            <a:avLst/>
          </a:prstGeom>
          <a:solidFill>
            <a:schemeClr val="accent1"/>
          </a:solidFill>
          <a:ln w="19050" cap="flat" cmpd="sng" algn="ctr">
            <a:solidFill>
              <a:srgbClr val="FF0000"/>
            </a:solidFill>
            <a:prstDash val="dash"/>
            <a:round/>
            <a:headEnd type="none" w="med" len="med"/>
            <a:tailEnd type="none" w="med" len="med"/>
          </a:ln>
          <a:effectLst/>
        </p:spPr>
      </p:cxnSp>
      <p:cxnSp>
        <p:nvCxnSpPr>
          <p:cNvPr id="12" name="Straight Connector 11">
            <a:extLst>
              <a:ext uri="{FF2B5EF4-FFF2-40B4-BE49-F238E27FC236}">
                <a16:creationId xmlns:a16="http://schemas.microsoft.com/office/drawing/2014/main" id="{496316C3-3B75-4C33-8181-2A30AD0B462A}"/>
              </a:ext>
            </a:extLst>
          </p:cNvPr>
          <p:cNvCxnSpPr/>
          <p:nvPr/>
        </p:nvCxnSpPr>
        <p:spPr bwMode="auto">
          <a:xfrm flipV="1">
            <a:off x="7294773" y="3154690"/>
            <a:ext cx="0" cy="2819809"/>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3" name="TextBox 12">
            <a:extLst>
              <a:ext uri="{FF2B5EF4-FFF2-40B4-BE49-F238E27FC236}">
                <a16:creationId xmlns:a16="http://schemas.microsoft.com/office/drawing/2014/main" id="{03D7CA60-D41D-4428-980D-CA7BBF5787DD}"/>
              </a:ext>
            </a:extLst>
          </p:cNvPr>
          <p:cNvSpPr txBox="1"/>
          <p:nvPr/>
        </p:nvSpPr>
        <p:spPr>
          <a:xfrm>
            <a:off x="4589717" y="6000970"/>
            <a:ext cx="3390844" cy="428842"/>
          </a:xfrm>
          <a:prstGeom prst="rect">
            <a:avLst/>
          </a:prstGeom>
          <a:noFill/>
        </p:spPr>
        <p:txBody>
          <a:bodyPr wrap="square" rtlCol="0">
            <a:spAutoFit/>
          </a:bodyPr>
          <a:lstStyle>
            <a:defPPr>
              <a:defRPr lang="en-US"/>
            </a:defPPr>
            <a:lvl1pPr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1pPr>
            <a:lvl2pPr marL="4571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2pPr>
            <a:lvl3pPr marL="9143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3pPr>
            <a:lvl4pPr marL="13714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4pPr>
            <a:lvl5pPr marL="18286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5pPr>
            <a:lvl6pPr marL="2285751" algn="l" defTabSz="914300" rtl="0" eaLnBrk="1" latinLnBrk="0" hangingPunct="1">
              <a:defRPr sz="2402" kern="1200">
                <a:solidFill>
                  <a:schemeClr val="tx1"/>
                </a:solidFill>
                <a:latin typeface="Times" pitchFamily="1" charset="0"/>
                <a:ea typeface="ＭＳ Ｐゴシック" charset="-128"/>
                <a:cs typeface="+mn-cs"/>
              </a:defRPr>
            </a:lvl6pPr>
            <a:lvl7pPr marL="2742900" algn="l" defTabSz="914300" rtl="0" eaLnBrk="1" latinLnBrk="0" hangingPunct="1">
              <a:defRPr sz="2402" kern="1200">
                <a:solidFill>
                  <a:schemeClr val="tx1"/>
                </a:solidFill>
                <a:latin typeface="Times" pitchFamily="1" charset="0"/>
                <a:ea typeface="ＭＳ Ｐゴシック" charset="-128"/>
                <a:cs typeface="+mn-cs"/>
              </a:defRPr>
            </a:lvl7pPr>
            <a:lvl8pPr marL="3200051" algn="l" defTabSz="914300" rtl="0" eaLnBrk="1" latinLnBrk="0" hangingPunct="1">
              <a:defRPr sz="2402" kern="1200">
                <a:solidFill>
                  <a:schemeClr val="tx1"/>
                </a:solidFill>
                <a:latin typeface="Times" pitchFamily="1" charset="0"/>
                <a:ea typeface="ＭＳ Ｐゴシック" charset="-128"/>
                <a:cs typeface="+mn-cs"/>
              </a:defRPr>
            </a:lvl8pPr>
            <a:lvl9pPr marL="3657201" algn="l" defTabSz="914300" rtl="0" eaLnBrk="1" latinLnBrk="0" hangingPunct="1">
              <a:defRPr sz="2402" kern="1200">
                <a:solidFill>
                  <a:schemeClr val="tx1"/>
                </a:solidFill>
                <a:latin typeface="Times" pitchFamily="1" charset="0"/>
                <a:ea typeface="ＭＳ Ｐゴシック" charset="-128"/>
                <a:cs typeface="+mn-cs"/>
              </a:defRPr>
            </a:lvl9pPr>
          </a:lstStyle>
          <a:p>
            <a:pPr algn="ctr"/>
            <a:r>
              <a:rPr lang="en-US" sz="2100" dirty="0">
                <a:latin typeface="Arial" panose="020B0604020202020204" pitchFamily="34" charset="0"/>
                <a:cs typeface="Arial" panose="020B0604020202020204" pitchFamily="34" charset="0"/>
              </a:rPr>
              <a:t>Time Since Last REORG</a:t>
            </a:r>
          </a:p>
        </p:txBody>
      </p:sp>
      <p:cxnSp>
        <p:nvCxnSpPr>
          <p:cNvPr id="14" name="Straight Connector 13">
            <a:extLst>
              <a:ext uri="{FF2B5EF4-FFF2-40B4-BE49-F238E27FC236}">
                <a16:creationId xmlns:a16="http://schemas.microsoft.com/office/drawing/2014/main" id="{81664E06-15FA-4618-BD12-3B268BC64E38}"/>
              </a:ext>
            </a:extLst>
          </p:cNvPr>
          <p:cNvCxnSpPr/>
          <p:nvPr/>
        </p:nvCxnSpPr>
        <p:spPr bwMode="auto">
          <a:xfrm flipV="1">
            <a:off x="3202435" y="5822105"/>
            <a:ext cx="653331" cy="152394"/>
          </a:xfrm>
          <a:prstGeom prst="line">
            <a:avLst/>
          </a:prstGeom>
          <a:solidFill>
            <a:schemeClr val="accent1"/>
          </a:solidFill>
          <a:ln w="9525" cap="flat" cmpd="sng" algn="ctr">
            <a:solidFill>
              <a:srgbClr val="004C93"/>
            </a:soli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F5E4FBFF-AEA7-498D-B6AF-74EC4B332B53}"/>
              </a:ext>
            </a:extLst>
          </p:cNvPr>
          <p:cNvCxnSpPr/>
          <p:nvPr/>
        </p:nvCxnSpPr>
        <p:spPr bwMode="auto">
          <a:xfrm flipV="1">
            <a:off x="3810496" y="5757306"/>
            <a:ext cx="667512" cy="76658"/>
          </a:xfrm>
          <a:prstGeom prst="line">
            <a:avLst/>
          </a:prstGeom>
          <a:solidFill>
            <a:schemeClr val="accent1"/>
          </a:solidFill>
          <a:ln w="9525" cap="flat" cmpd="sng" algn="ctr">
            <a:solidFill>
              <a:srgbClr val="004C93"/>
            </a:solidFill>
            <a:prstDash val="solid"/>
            <a:round/>
            <a:headEnd type="none" w="med" len="med"/>
            <a:tailEnd type="none" w="med" len="med"/>
          </a:ln>
          <a:effectLst/>
        </p:spPr>
      </p:cxnSp>
      <p:cxnSp>
        <p:nvCxnSpPr>
          <p:cNvPr id="16" name="Straight Connector 15">
            <a:extLst>
              <a:ext uri="{FF2B5EF4-FFF2-40B4-BE49-F238E27FC236}">
                <a16:creationId xmlns:a16="http://schemas.microsoft.com/office/drawing/2014/main" id="{43D17CAB-A5E5-406E-9DD4-A80C616F3A86}"/>
              </a:ext>
            </a:extLst>
          </p:cNvPr>
          <p:cNvCxnSpPr/>
          <p:nvPr/>
        </p:nvCxnSpPr>
        <p:spPr bwMode="auto">
          <a:xfrm flipV="1">
            <a:off x="4478008" y="5730836"/>
            <a:ext cx="607003" cy="32399"/>
          </a:xfrm>
          <a:prstGeom prst="line">
            <a:avLst/>
          </a:prstGeom>
          <a:solidFill>
            <a:schemeClr val="accent1"/>
          </a:solidFill>
          <a:ln w="9525" cap="flat" cmpd="sng" algn="ctr">
            <a:solidFill>
              <a:srgbClr val="004C93"/>
            </a:solidFill>
            <a:prstDash val="solid"/>
            <a:round/>
            <a:headEnd type="none" w="med" len="med"/>
            <a:tailEnd type="none" w="med" len="med"/>
          </a:ln>
          <a:effectLst/>
        </p:spPr>
      </p:cxnSp>
      <p:cxnSp>
        <p:nvCxnSpPr>
          <p:cNvPr id="17" name="Straight Connector 16">
            <a:extLst>
              <a:ext uri="{FF2B5EF4-FFF2-40B4-BE49-F238E27FC236}">
                <a16:creationId xmlns:a16="http://schemas.microsoft.com/office/drawing/2014/main" id="{766FAE2C-34DE-4156-AEFB-B5B1170A826D}"/>
              </a:ext>
            </a:extLst>
          </p:cNvPr>
          <p:cNvCxnSpPr/>
          <p:nvPr/>
        </p:nvCxnSpPr>
        <p:spPr bwMode="auto">
          <a:xfrm flipV="1">
            <a:off x="5085011" y="5571381"/>
            <a:ext cx="653331" cy="152394"/>
          </a:xfrm>
          <a:prstGeom prst="line">
            <a:avLst/>
          </a:prstGeom>
          <a:solidFill>
            <a:schemeClr val="accent1"/>
          </a:solidFill>
          <a:ln w="9525" cap="flat" cmpd="sng" algn="ctr">
            <a:solidFill>
              <a:srgbClr val="004C93"/>
            </a:soli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id="{7D7AFF0F-9224-4FD0-8DD1-99649A44DCF3}"/>
              </a:ext>
            </a:extLst>
          </p:cNvPr>
          <p:cNvCxnSpPr/>
          <p:nvPr/>
        </p:nvCxnSpPr>
        <p:spPr bwMode="auto">
          <a:xfrm flipV="1">
            <a:off x="5738341" y="5346976"/>
            <a:ext cx="582076" cy="217344"/>
          </a:xfrm>
          <a:prstGeom prst="line">
            <a:avLst/>
          </a:prstGeom>
          <a:solidFill>
            <a:schemeClr val="accent1"/>
          </a:solidFill>
          <a:ln w="9525" cap="flat" cmpd="sng" algn="ctr">
            <a:solidFill>
              <a:srgbClr val="004C93"/>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EA521D18-63AE-40BC-BFDE-56E9A6D55342}"/>
              </a:ext>
            </a:extLst>
          </p:cNvPr>
          <p:cNvCxnSpPr/>
          <p:nvPr/>
        </p:nvCxnSpPr>
        <p:spPr bwMode="auto">
          <a:xfrm flipV="1">
            <a:off x="6301367" y="5212513"/>
            <a:ext cx="653331" cy="152394"/>
          </a:xfrm>
          <a:prstGeom prst="line">
            <a:avLst/>
          </a:prstGeom>
          <a:solidFill>
            <a:schemeClr val="accent1"/>
          </a:solidFill>
          <a:ln w="9525" cap="flat" cmpd="sng" algn="ctr">
            <a:solidFill>
              <a:srgbClr val="004C93"/>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1CEE3B64-6FFB-42A4-9C72-18D9EA560844}"/>
              </a:ext>
            </a:extLst>
          </p:cNvPr>
          <p:cNvCxnSpPr/>
          <p:nvPr/>
        </p:nvCxnSpPr>
        <p:spPr bwMode="auto">
          <a:xfrm flipV="1">
            <a:off x="6943415" y="5174413"/>
            <a:ext cx="351358" cy="51335"/>
          </a:xfrm>
          <a:prstGeom prst="line">
            <a:avLst/>
          </a:prstGeom>
          <a:solidFill>
            <a:schemeClr val="accent1"/>
          </a:solidFill>
          <a:ln w="9525" cap="flat" cmpd="sng" algn="ctr">
            <a:solidFill>
              <a:srgbClr val="004C93"/>
            </a:solidFill>
            <a:prstDash val="solid"/>
            <a:round/>
            <a:headEnd type="none" w="med" len="med"/>
            <a:tailEnd type="none" w="med" len="med"/>
          </a:ln>
          <a:effectLst/>
        </p:spPr>
      </p:cxnSp>
      <p:sp>
        <p:nvSpPr>
          <p:cNvPr id="21" name="TextBox 20">
            <a:extLst>
              <a:ext uri="{FF2B5EF4-FFF2-40B4-BE49-F238E27FC236}">
                <a16:creationId xmlns:a16="http://schemas.microsoft.com/office/drawing/2014/main" id="{ADF16875-CBDC-4329-B7DA-D2811A21311A}"/>
              </a:ext>
            </a:extLst>
          </p:cNvPr>
          <p:cNvSpPr txBox="1"/>
          <p:nvPr/>
        </p:nvSpPr>
        <p:spPr>
          <a:xfrm>
            <a:off x="7222807" y="5005138"/>
            <a:ext cx="2364981" cy="351964"/>
          </a:xfrm>
          <a:prstGeom prst="rect">
            <a:avLst/>
          </a:prstGeom>
          <a:noFill/>
        </p:spPr>
        <p:txBody>
          <a:bodyPr wrap="square" rtlCol="0">
            <a:spAutoFit/>
          </a:bodyPr>
          <a:lstStyle>
            <a:defPPr>
              <a:defRPr lang="en-US"/>
            </a:defPPr>
            <a:lvl1pPr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1pPr>
            <a:lvl2pPr marL="4571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2pPr>
            <a:lvl3pPr marL="9143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3pPr>
            <a:lvl4pPr marL="13714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4pPr>
            <a:lvl5pPr marL="18286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5pPr>
            <a:lvl6pPr marL="2285751" algn="l" defTabSz="914300" rtl="0" eaLnBrk="1" latinLnBrk="0" hangingPunct="1">
              <a:defRPr sz="2402" kern="1200">
                <a:solidFill>
                  <a:schemeClr val="tx1"/>
                </a:solidFill>
                <a:latin typeface="Times" pitchFamily="1" charset="0"/>
                <a:ea typeface="ＭＳ Ｐゴシック" charset="-128"/>
                <a:cs typeface="+mn-cs"/>
              </a:defRPr>
            </a:lvl6pPr>
            <a:lvl7pPr marL="2742900" algn="l" defTabSz="914300" rtl="0" eaLnBrk="1" latinLnBrk="0" hangingPunct="1">
              <a:defRPr sz="2402" kern="1200">
                <a:solidFill>
                  <a:schemeClr val="tx1"/>
                </a:solidFill>
                <a:latin typeface="Times" pitchFamily="1" charset="0"/>
                <a:ea typeface="ＭＳ Ｐゴシック" charset="-128"/>
                <a:cs typeface="+mn-cs"/>
              </a:defRPr>
            </a:lvl7pPr>
            <a:lvl8pPr marL="3200051" algn="l" defTabSz="914300" rtl="0" eaLnBrk="1" latinLnBrk="0" hangingPunct="1">
              <a:defRPr sz="2402" kern="1200">
                <a:solidFill>
                  <a:schemeClr val="tx1"/>
                </a:solidFill>
                <a:latin typeface="Times" pitchFamily="1" charset="0"/>
                <a:ea typeface="ＭＳ Ｐゴシック" charset="-128"/>
                <a:cs typeface="+mn-cs"/>
              </a:defRPr>
            </a:lvl8pPr>
            <a:lvl9pPr marL="3657201" algn="l" defTabSz="914300" rtl="0" eaLnBrk="1" latinLnBrk="0" hangingPunct="1">
              <a:defRPr sz="2402" kern="1200">
                <a:solidFill>
                  <a:schemeClr val="tx1"/>
                </a:solidFill>
                <a:latin typeface="Times" pitchFamily="1" charset="0"/>
                <a:ea typeface="ＭＳ Ｐゴシック" charset="-128"/>
                <a:cs typeface="+mn-cs"/>
              </a:defRPr>
            </a:lvl9pPr>
          </a:lstStyle>
          <a:p>
            <a:pPr algn="ctr"/>
            <a:r>
              <a:rPr lang="en-US" sz="1600" dirty="0">
                <a:solidFill>
                  <a:srgbClr val="1F4F9E"/>
                </a:solidFill>
                <a:latin typeface="Arial" panose="020B0604020202020204" pitchFamily="34" charset="0"/>
                <a:cs typeface="Arial" panose="020B0604020202020204" pitchFamily="34" charset="0"/>
              </a:rPr>
              <a:t>REORGUNCLUSTINS</a:t>
            </a:r>
          </a:p>
        </p:txBody>
      </p:sp>
      <p:cxnSp>
        <p:nvCxnSpPr>
          <p:cNvPr id="22" name="Straight Connector 21">
            <a:extLst>
              <a:ext uri="{FF2B5EF4-FFF2-40B4-BE49-F238E27FC236}">
                <a16:creationId xmlns:a16="http://schemas.microsoft.com/office/drawing/2014/main" id="{6C19615A-C37E-4E61-A204-B3AE34C0B1C0}"/>
              </a:ext>
            </a:extLst>
          </p:cNvPr>
          <p:cNvCxnSpPr/>
          <p:nvPr/>
        </p:nvCxnSpPr>
        <p:spPr bwMode="auto">
          <a:xfrm flipV="1">
            <a:off x="3294339" y="5693214"/>
            <a:ext cx="516156" cy="268053"/>
          </a:xfrm>
          <a:prstGeom prst="line">
            <a:avLst/>
          </a:prstGeom>
          <a:solidFill>
            <a:schemeClr val="accent1"/>
          </a:solidFill>
          <a:ln w="9525" cap="flat" cmpd="sng" algn="ctr">
            <a:solidFill>
              <a:srgbClr val="00B050"/>
            </a:solidFill>
            <a:prstDash val="solid"/>
            <a:round/>
            <a:headEnd type="none" w="med" len="med"/>
            <a:tailEnd type="none" w="med" len="med"/>
          </a:ln>
          <a:effectLst/>
        </p:spPr>
      </p:cxnSp>
      <p:cxnSp>
        <p:nvCxnSpPr>
          <p:cNvPr id="23" name="Straight Connector 22">
            <a:extLst>
              <a:ext uri="{FF2B5EF4-FFF2-40B4-BE49-F238E27FC236}">
                <a16:creationId xmlns:a16="http://schemas.microsoft.com/office/drawing/2014/main" id="{D982A8D6-394B-4B3C-8A51-31727E57BEC1}"/>
              </a:ext>
            </a:extLst>
          </p:cNvPr>
          <p:cNvCxnSpPr/>
          <p:nvPr/>
        </p:nvCxnSpPr>
        <p:spPr bwMode="auto">
          <a:xfrm flipV="1">
            <a:off x="3810495" y="5535677"/>
            <a:ext cx="588728" cy="146807"/>
          </a:xfrm>
          <a:prstGeom prst="line">
            <a:avLst/>
          </a:prstGeom>
          <a:solidFill>
            <a:schemeClr val="accent1"/>
          </a:solidFill>
          <a:ln w="9525" cap="flat" cmpd="sng" algn="ctr">
            <a:solidFill>
              <a:srgbClr val="00B050"/>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ABF66AB5-7BAC-4A4C-A523-481D904ED0FC}"/>
              </a:ext>
            </a:extLst>
          </p:cNvPr>
          <p:cNvCxnSpPr/>
          <p:nvPr/>
        </p:nvCxnSpPr>
        <p:spPr bwMode="auto">
          <a:xfrm flipV="1">
            <a:off x="4401071" y="5346976"/>
            <a:ext cx="561177" cy="188702"/>
          </a:xfrm>
          <a:prstGeom prst="line">
            <a:avLst/>
          </a:prstGeom>
          <a:solidFill>
            <a:schemeClr val="accent1"/>
          </a:solidFill>
          <a:ln w="9525" cap="flat" cmpd="sng" algn="ctr">
            <a:solidFill>
              <a:srgbClr val="00B050"/>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id="{9FB36373-4EDE-4BAF-BEB6-7CE2734758E7}"/>
              </a:ext>
            </a:extLst>
          </p:cNvPr>
          <p:cNvCxnSpPr/>
          <p:nvPr/>
        </p:nvCxnSpPr>
        <p:spPr bwMode="auto">
          <a:xfrm flipV="1">
            <a:off x="4966684" y="5107319"/>
            <a:ext cx="550270" cy="226424"/>
          </a:xfrm>
          <a:prstGeom prst="line">
            <a:avLst/>
          </a:prstGeom>
          <a:solidFill>
            <a:schemeClr val="accent1"/>
          </a:solidFill>
          <a:ln w="9525" cap="flat" cmpd="sng" algn="ctr">
            <a:solidFill>
              <a:srgbClr val="00B050"/>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id="{F6C0DF77-CC67-40F9-8FB1-D57107A9A499}"/>
              </a:ext>
            </a:extLst>
          </p:cNvPr>
          <p:cNvCxnSpPr/>
          <p:nvPr/>
        </p:nvCxnSpPr>
        <p:spPr bwMode="auto">
          <a:xfrm flipV="1">
            <a:off x="5546334" y="4932019"/>
            <a:ext cx="602871" cy="174608"/>
          </a:xfrm>
          <a:prstGeom prst="line">
            <a:avLst/>
          </a:prstGeom>
          <a:solidFill>
            <a:schemeClr val="accent1"/>
          </a:solidFill>
          <a:ln w="9525" cap="flat" cmpd="sng" algn="ctr">
            <a:solidFill>
              <a:srgbClr val="00B050"/>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8D0EE6DA-BC42-4A43-AF69-E374C03C00DE}"/>
              </a:ext>
            </a:extLst>
          </p:cNvPr>
          <p:cNvCxnSpPr/>
          <p:nvPr/>
        </p:nvCxnSpPr>
        <p:spPr bwMode="auto">
          <a:xfrm flipV="1">
            <a:off x="6157820" y="4602920"/>
            <a:ext cx="465692" cy="333878"/>
          </a:xfrm>
          <a:prstGeom prst="line">
            <a:avLst/>
          </a:prstGeom>
          <a:solidFill>
            <a:schemeClr val="accent1"/>
          </a:solidFill>
          <a:ln w="9525" cap="flat" cmpd="sng" algn="ctr">
            <a:solidFill>
              <a:srgbClr val="00B050"/>
            </a:solidFill>
            <a:prstDash val="solid"/>
            <a:round/>
            <a:headEnd type="none" w="med" len="med"/>
            <a:tailEnd type="none" w="med" len="med"/>
          </a:ln>
          <a:effectLst/>
        </p:spPr>
      </p:cxnSp>
      <p:cxnSp>
        <p:nvCxnSpPr>
          <p:cNvPr id="28" name="Straight Connector 27">
            <a:extLst>
              <a:ext uri="{FF2B5EF4-FFF2-40B4-BE49-F238E27FC236}">
                <a16:creationId xmlns:a16="http://schemas.microsoft.com/office/drawing/2014/main" id="{48B605A0-CBB9-4117-96D9-4D7033C2C6C3}"/>
              </a:ext>
            </a:extLst>
          </p:cNvPr>
          <p:cNvCxnSpPr/>
          <p:nvPr/>
        </p:nvCxnSpPr>
        <p:spPr bwMode="auto">
          <a:xfrm flipV="1">
            <a:off x="6617385" y="4153487"/>
            <a:ext cx="326030" cy="425929"/>
          </a:xfrm>
          <a:prstGeom prst="line">
            <a:avLst/>
          </a:prstGeom>
          <a:solidFill>
            <a:schemeClr val="accent1"/>
          </a:solidFill>
          <a:ln w="9525" cap="flat" cmpd="sng" algn="ctr">
            <a:solidFill>
              <a:srgbClr val="00B050"/>
            </a:solidFill>
            <a:prstDash val="solid"/>
            <a:round/>
            <a:headEnd type="none" w="med" len="med"/>
            <a:tailEnd type="none" w="med" len="med"/>
          </a:ln>
          <a:effectLst/>
        </p:spPr>
      </p:cxnSp>
      <p:cxnSp>
        <p:nvCxnSpPr>
          <p:cNvPr id="29" name="Straight Connector 28">
            <a:extLst>
              <a:ext uri="{FF2B5EF4-FFF2-40B4-BE49-F238E27FC236}">
                <a16:creationId xmlns:a16="http://schemas.microsoft.com/office/drawing/2014/main" id="{99540BD2-CE25-4A8D-A5C4-30EC51B76BBB}"/>
              </a:ext>
            </a:extLst>
          </p:cNvPr>
          <p:cNvCxnSpPr/>
          <p:nvPr/>
        </p:nvCxnSpPr>
        <p:spPr bwMode="auto">
          <a:xfrm flipV="1">
            <a:off x="6954699" y="3744780"/>
            <a:ext cx="340074" cy="390464"/>
          </a:xfrm>
          <a:prstGeom prst="line">
            <a:avLst/>
          </a:prstGeom>
          <a:solidFill>
            <a:schemeClr val="accent1"/>
          </a:solidFill>
          <a:ln w="9525" cap="flat" cmpd="sng" algn="ctr">
            <a:solidFill>
              <a:srgbClr val="00B050"/>
            </a:solidFill>
            <a:prstDash val="solid"/>
            <a:round/>
            <a:headEnd type="none" w="med" len="med"/>
            <a:tailEnd type="none" w="med" len="med"/>
          </a:ln>
          <a:effectLst/>
        </p:spPr>
      </p:cxnSp>
      <p:sp>
        <p:nvSpPr>
          <p:cNvPr id="30" name="TextBox 29">
            <a:extLst>
              <a:ext uri="{FF2B5EF4-FFF2-40B4-BE49-F238E27FC236}">
                <a16:creationId xmlns:a16="http://schemas.microsoft.com/office/drawing/2014/main" id="{F890C7DB-862D-4097-BC92-E35D43091555}"/>
              </a:ext>
            </a:extLst>
          </p:cNvPr>
          <p:cNvSpPr txBox="1"/>
          <p:nvPr/>
        </p:nvSpPr>
        <p:spPr>
          <a:xfrm>
            <a:off x="4740705" y="4120568"/>
            <a:ext cx="2364981" cy="351964"/>
          </a:xfrm>
          <a:prstGeom prst="rect">
            <a:avLst/>
          </a:prstGeom>
          <a:noFill/>
        </p:spPr>
        <p:txBody>
          <a:bodyPr wrap="square" rtlCol="0">
            <a:spAutoFit/>
          </a:bodyPr>
          <a:lstStyle>
            <a:defPPr>
              <a:defRPr lang="en-US"/>
            </a:defPPr>
            <a:lvl1pPr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1pPr>
            <a:lvl2pPr marL="4571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2pPr>
            <a:lvl3pPr marL="9143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3pPr>
            <a:lvl4pPr marL="13714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4pPr>
            <a:lvl5pPr marL="18286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5pPr>
            <a:lvl6pPr marL="2285751" algn="l" defTabSz="914300" rtl="0" eaLnBrk="1" latinLnBrk="0" hangingPunct="1">
              <a:defRPr sz="2402" kern="1200">
                <a:solidFill>
                  <a:schemeClr val="tx1"/>
                </a:solidFill>
                <a:latin typeface="Times" pitchFamily="1" charset="0"/>
                <a:ea typeface="ＭＳ Ｐゴシック" charset="-128"/>
                <a:cs typeface="+mn-cs"/>
              </a:defRPr>
            </a:lvl6pPr>
            <a:lvl7pPr marL="2742900" algn="l" defTabSz="914300" rtl="0" eaLnBrk="1" latinLnBrk="0" hangingPunct="1">
              <a:defRPr sz="2402" kern="1200">
                <a:solidFill>
                  <a:schemeClr val="tx1"/>
                </a:solidFill>
                <a:latin typeface="Times" pitchFamily="1" charset="0"/>
                <a:ea typeface="ＭＳ Ｐゴシック" charset="-128"/>
                <a:cs typeface="+mn-cs"/>
              </a:defRPr>
            </a:lvl7pPr>
            <a:lvl8pPr marL="3200051" algn="l" defTabSz="914300" rtl="0" eaLnBrk="1" latinLnBrk="0" hangingPunct="1">
              <a:defRPr sz="2402" kern="1200">
                <a:solidFill>
                  <a:schemeClr val="tx1"/>
                </a:solidFill>
                <a:latin typeface="Times" pitchFamily="1" charset="0"/>
                <a:ea typeface="ＭＳ Ｐゴシック" charset="-128"/>
                <a:cs typeface="+mn-cs"/>
              </a:defRPr>
            </a:lvl8pPr>
            <a:lvl9pPr marL="3657201" algn="l" defTabSz="914300" rtl="0" eaLnBrk="1" latinLnBrk="0" hangingPunct="1">
              <a:defRPr sz="2402" kern="1200">
                <a:solidFill>
                  <a:schemeClr val="tx1"/>
                </a:solidFill>
                <a:latin typeface="Times" pitchFamily="1" charset="0"/>
                <a:ea typeface="ＭＳ Ｐゴシック" charset="-128"/>
                <a:cs typeface="+mn-cs"/>
              </a:defRPr>
            </a:lvl9pPr>
          </a:lstStyle>
          <a:p>
            <a:pPr algn="ctr"/>
            <a:r>
              <a:rPr lang="en-US" sz="1600" dirty="0">
                <a:solidFill>
                  <a:srgbClr val="00B050"/>
                </a:solidFill>
                <a:latin typeface="Arial" panose="020B0604020202020204" pitchFamily="34" charset="0"/>
                <a:cs typeface="Arial" panose="020B0604020202020204" pitchFamily="34" charset="0"/>
              </a:rPr>
              <a:t>REORGINSERTS</a:t>
            </a:r>
          </a:p>
        </p:txBody>
      </p:sp>
      <p:sp>
        <p:nvSpPr>
          <p:cNvPr id="31" name="TextBox 30">
            <a:extLst>
              <a:ext uri="{FF2B5EF4-FFF2-40B4-BE49-F238E27FC236}">
                <a16:creationId xmlns:a16="http://schemas.microsoft.com/office/drawing/2014/main" id="{30A80580-B280-4677-9BE7-83F09FBA9CBE}"/>
              </a:ext>
            </a:extLst>
          </p:cNvPr>
          <p:cNvSpPr txBox="1"/>
          <p:nvPr/>
        </p:nvSpPr>
        <p:spPr>
          <a:xfrm>
            <a:off x="4003698" y="3191425"/>
            <a:ext cx="1884450" cy="413364"/>
          </a:xfrm>
          <a:prstGeom prst="rect">
            <a:avLst/>
          </a:prstGeom>
          <a:noFill/>
        </p:spPr>
        <p:txBody>
          <a:bodyPr wrap="square" rtlCol="0">
            <a:spAutoFit/>
          </a:bodyPr>
          <a:lstStyle>
            <a:defPPr>
              <a:defRPr lang="en-US"/>
            </a:defPPr>
            <a:lvl1pPr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1pPr>
            <a:lvl2pPr marL="4571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2pPr>
            <a:lvl3pPr marL="9143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3pPr>
            <a:lvl4pPr marL="13714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4pPr>
            <a:lvl5pPr marL="18286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5pPr>
            <a:lvl6pPr marL="2285751" algn="l" defTabSz="914300" rtl="0" eaLnBrk="1" latinLnBrk="0" hangingPunct="1">
              <a:defRPr sz="2402" kern="1200">
                <a:solidFill>
                  <a:schemeClr val="tx1"/>
                </a:solidFill>
                <a:latin typeface="Times" pitchFamily="1" charset="0"/>
                <a:ea typeface="ＭＳ Ｐゴシック" charset="-128"/>
                <a:cs typeface="+mn-cs"/>
              </a:defRPr>
            </a:lvl6pPr>
            <a:lvl7pPr marL="2742900" algn="l" defTabSz="914300" rtl="0" eaLnBrk="1" latinLnBrk="0" hangingPunct="1">
              <a:defRPr sz="2402" kern="1200">
                <a:solidFill>
                  <a:schemeClr val="tx1"/>
                </a:solidFill>
                <a:latin typeface="Times" pitchFamily="1" charset="0"/>
                <a:ea typeface="ＭＳ Ｐゴシック" charset="-128"/>
                <a:cs typeface="+mn-cs"/>
              </a:defRPr>
            </a:lvl7pPr>
            <a:lvl8pPr marL="3200051" algn="l" defTabSz="914300" rtl="0" eaLnBrk="1" latinLnBrk="0" hangingPunct="1">
              <a:defRPr sz="2402" kern="1200">
                <a:solidFill>
                  <a:schemeClr val="tx1"/>
                </a:solidFill>
                <a:latin typeface="Times" pitchFamily="1" charset="0"/>
                <a:ea typeface="ＭＳ Ｐゴシック" charset="-128"/>
                <a:cs typeface="+mn-cs"/>
              </a:defRPr>
            </a:lvl8pPr>
            <a:lvl9pPr marL="3657201" algn="l" defTabSz="914300" rtl="0" eaLnBrk="1" latinLnBrk="0" hangingPunct="1">
              <a:defRPr sz="2402" kern="1200">
                <a:solidFill>
                  <a:schemeClr val="tx1"/>
                </a:solidFill>
                <a:latin typeface="Times" pitchFamily="1" charset="0"/>
                <a:ea typeface="ＭＳ Ｐゴシック" charset="-128"/>
                <a:cs typeface="+mn-cs"/>
              </a:defRPr>
            </a:lvl9pPr>
          </a:lstStyle>
          <a:p>
            <a:pPr algn="ctr"/>
            <a:r>
              <a:rPr lang="en-US" sz="2000" dirty="0">
                <a:latin typeface="Arial" panose="020B0604020202020204" pitchFamily="34" charset="0"/>
                <a:cs typeface="Arial" panose="020B0604020202020204" pitchFamily="34" charset="0"/>
              </a:rPr>
              <a:t>PCTFREE=10</a:t>
            </a:r>
          </a:p>
        </p:txBody>
      </p:sp>
    </p:spTree>
    <p:extLst>
      <p:ext uri="{BB962C8B-B14F-4D97-AF65-F5344CB8AC3E}">
        <p14:creationId xmlns:p14="http://schemas.microsoft.com/office/powerpoint/2010/main" val="4213429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F56E0-BE6A-4E15-B0DF-E994D9DECB26}"/>
              </a:ext>
            </a:extLst>
          </p:cNvPr>
          <p:cNvSpPr>
            <a:spLocks noGrp="1"/>
          </p:cNvSpPr>
          <p:nvPr>
            <p:ph type="title"/>
          </p:nvPr>
        </p:nvSpPr>
        <p:spPr/>
        <p:txBody>
          <a:bodyPr/>
          <a:lstStyle/>
          <a:p>
            <a:r>
              <a:rPr lang="en-US" dirty="0"/>
              <a:t>Can You Trade DASD for Performance? (2|2)</a:t>
            </a:r>
          </a:p>
        </p:txBody>
      </p:sp>
      <p:cxnSp>
        <p:nvCxnSpPr>
          <p:cNvPr id="3" name="Straight Connector 2">
            <a:extLst>
              <a:ext uri="{FF2B5EF4-FFF2-40B4-BE49-F238E27FC236}">
                <a16:creationId xmlns:a16="http://schemas.microsoft.com/office/drawing/2014/main" id="{E34EF616-0814-4970-B39C-EFDC46425965}"/>
              </a:ext>
            </a:extLst>
          </p:cNvPr>
          <p:cNvCxnSpPr/>
          <p:nvPr/>
        </p:nvCxnSpPr>
        <p:spPr bwMode="auto">
          <a:xfrm flipH="1">
            <a:off x="2738079" y="2423640"/>
            <a:ext cx="76198" cy="3581341"/>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4" name="Straight Connector 3">
            <a:extLst>
              <a:ext uri="{FF2B5EF4-FFF2-40B4-BE49-F238E27FC236}">
                <a16:creationId xmlns:a16="http://schemas.microsoft.com/office/drawing/2014/main" id="{5BD5AC0F-99D6-4D03-B558-920831CDEF31}"/>
              </a:ext>
            </a:extLst>
          </p:cNvPr>
          <p:cNvCxnSpPr/>
          <p:nvPr/>
        </p:nvCxnSpPr>
        <p:spPr bwMode="auto">
          <a:xfrm flipH="1">
            <a:off x="2728016" y="6004980"/>
            <a:ext cx="7353178" cy="1"/>
          </a:xfrm>
          <a:prstGeom prst="line">
            <a:avLst/>
          </a:prstGeom>
          <a:solidFill>
            <a:schemeClr val="accent1"/>
          </a:solidFill>
          <a:ln w="38100" cap="flat" cmpd="sng" algn="ctr">
            <a:solidFill>
              <a:schemeClr val="tx1"/>
            </a:solidFill>
            <a:prstDash val="solid"/>
            <a:round/>
            <a:headEnd type="none" w="med" len="med"/>
            <a:tailEnd type="none" w="med" len="med"/>
          </a:ln>
          <a:effectLst/>
        </p:spPr>
      </p:cxnSp>
      <p:sp>
        <p:nvSpPr>
          <p:cNvPr id="5" name="TextBox 4">
            <a:extLst>
              <a:ext uri="{FF2B5EF4-FFF2-40B4-BE49-F238E27FC236}">
                <a16:creationId xmlns:a16="http://schemas.microsoft.com/office/drawing/2014/main" id="{87031888-3FB4-48CB-A8C4-3F95C75D9D86}"/>
              </a:ext>
            </a:extLst>
          </p:cNvPr>
          <p:cNvSpPr txBox="1"/>
          <p:nvPr/>
        </p:nvSpPr>
        <p:spPr>
          <a:xfrm rot="16200000">
            <a:off x="1272371" y="3999888"/>
            <a:ext cx="2326294" cy="428842"/>
          </a:xfrm>
          <a:prstGeom prst="rect">
            <a:avLst/>
          </a:prstGeom>
          <a:noFill/>
        </p:spPr>
        <p:txBody>
          <a:bodyPr wrap="square" rtlCol="0">
            <a:spAutoFit/>
          </a:bodyPr>
          <a:lstStyle>
            <a:defPPr>
              <a:defRPr lang="en-US"/>
            </a:defPPr>
            <a:lvl1pPr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1pPr>
            <a:lvl2pPr marL="4571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2pPr>
            <a:lvl3pPr marL="9143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3pPr>
            <a:lvl4pPr marL="13714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4pPr>
            <a:lvl5pPr marL="18286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5pPr>
            <a:lvl6pPr marL="2285751" algn="l" defTabSz="914300" rtl="0" eaLnBrk="1" latinLnBrk="0" hangingPunct="1">
              <a:defRPr sz="2402" kern="1200">
                <a:solidFill>
                  <a:schemeClr val="tx1"/>
                </a:solidFill>
                <a:latin typeface="Times" pitchFamily="1" charset="0"/>
                <a:ea typeface="ＭＳ Ｐゴシック" charset="-128"/>
                <a:cs typeface="+mn-cs"/>
              </a:defRPr>
            </a:lvl6pPr>
            <a:lvl7pPr marL="2742900" algn="l" defTabSz="914300" rtl="0" eaLnBrk="1" latinLnBrk="0" hangingPunct="1">
              <a:defRPr sz="2402" kern="1200">
                <a:solidFill>
                  <a:schemeClr val="tx1"/>
                </a:solidFill>
                <a:latin typeface="Times" pitchFamily="1" charset="0"/>
                <a:ea typeface="ＭＳ Ｐゴシック" charset="-128"/>
                <a:cs typeface="+mn-cs"/>
              </a:defRPr>
            </a:lvl7pPr>
            <a:lvl8pPr marL="3200051" algn="l" defTabSz="914300" rtl="0" eaLnBrk="1" latinLnBrk="0" hangingPunct="1">
              <a:defRPr sz="2402" kern="1200">
                <a:solidFill>
                  <a:schemeClr val="tx1"/>
                </a:solidFill>
                <a:latin typeface="Times" pitchFamily="1" charset="0"/>
                <a:ea typeface="ＭＳ Ｐゴシック" charset="-128"/>
                <a:cs typeface="+mn-cs"/>
              </a:defRPr>
            </a:lvl8pPr>
            <a:lvl9pPr marL="3657201" algn="l" defTabSz="914300" rtl="0" eaLnBrk="1" latinLnBrk="0" hangingPunct="1">
              <a:defRPr sz="2402" kern="1200">
                <a:solidFill>
                  <a:schemeClr val="tx1"/>
                </a:solidFill>
                <a:latin typeface="Times" pitchFamily="1" charset="0"/>
                <a:ea typeface="ＭＳ Ｐゴシック" charset="-128"/>
                <a:cs typeface="+mn-cs"/>
              </a:defRPr>
            </a:lvl9pPr>
          </a:lstStyle>
          <a:p>
            <a:pPr algn="ctr"/>
            <a:r>
              <a:rPr lang="en-US" sz="2100" dirty="0"/>
              <a:t>Response Time</a:t>
            </a:r>
          </a:p>
        </p:txBody>
      </p:sp>
      <p:cxnSp>
        <p:nvCxnSpPr>
          <p:cNvPr id="6" name="Straight Connector 5">
            <a:extLst>
              <a:ext uri="{FF2B5EF4-FFF2-40B4-BE49-F238E27FC236}">
                <a16:creationId xmlns:a16="http://schemas.microsoft.com/office/drawing/2014/main" id="{450F407F-A4E7-4D46-B37E-7269BD5ADA21}"/>
              </a:ext>
            </a:extLst>
          </p:cNvPr>
          <p:cNvCxnSpPr/>
          <p:nvPr/>
        </p:nvCxnSpPr>
        <p:spPr bwMode="auto">
          <a:xfrm>
            <a:off x="2776178" y="5242992"/>
            <a:ext cx="2046582" cy="0"/>
          </a:xfrm>
          <a:prstGeom prst="line">
            <a:avLst/>
          </a:prstGeom>
          <a:solidFill>
            <a:schemeClr val="accent1"/>
          </a:solidFill>
          <a:ln w="19050" cap="flat" cmpd="sng" algn="ctr">
            <a:solidFill>
              <a:srgbClr val="FF0000"/>
            </a:solidFill>
            <a:prstDash val="solid"/>
            <a:round/>
            <a:headEnd type="none" w="med" len="med"/>
            <a:tailEnd type="none" w="med" len="med"/>
          </a:ln>
          <a:effectLst/>
        </p:spPr>
      </p:cxnSp>
      <p:cxnSp>
        <p:nvCxnSpPr>
          <p:cNvPr id="7" name="Straight Connector 6">
            <a:extLst>
              <a:ext uri="{FF2B5EF4-FFF2-40B4-BE49-F238E27FC236}">
                <a16:creationId xmlns:a16="http://schemas.microsoft.com/office/drawing/2014/main" id="{A81A4DF9-901F-48D2-9117-0766958FB564}"/>
              </a:ext>
            </a:extLst>
          </p:cNvPr>
          <p:cNvCxnSpPr/>
          <p:nvPr/>
        </p:nvCxnSpPr>
        <p:spPr bwMode="auto">
          <a:xfrm flipV="1">
            <a:off x="4795445" y="5166794"/>
            <a:ext cx="685789" cy="76198"/>
          </a:xfrm>
          <a:prstGeom prst="line">
            <a:avLst/>
          </a:prstGeom>
          <a:solidFill>
            <a:schemeClr val="accent1"/>
          </a:solidFill>
          <a:ln w="19050" cap="flat" cmpd="sng" algn="ctr">
            <a:solidFill>
              <a:srgbClr val="FF0000"/>
            </a:solidFill>
            <a:prstDash val="solid"/>
            <a:round/>
            <a:headEnd type="none" w="med" len="med"/>
            <a:tailEnd type="none" w="med" len="med"/>
          </a:ln>
          <a:effectLst/>
        </p:spPr>
      </p:cxnSp>
      <p:cxnSp>
        <p:nvCxnSpPr>
          <p:cNvPr id="8" name="Straight Connector 7">
            <a:extLst>
              <a:ext uri="{FF2B5EF4-FFF2-40B4-BE49-F238E27FC236}">
                <a16:creationId xmlns:a16="http://schemas.microsoft.com/office/drawing/2014/main" id="{F58A227C-CAE1-40EE-B0FF-C3DBDCAC7F3A}"/>
              </a:ext>
            </a:extLst>
          </p:cNvPr>
          <p:cNvCxnSpPr/>
          <p:nvPr/>
        </p:nvCxnSpPr>
        <p:spPr bwMode="auto">
          <a:xfrm flipV="1">
            <a:off x="5443133" y="5090595"/>
            <a:ext cx="1333480" cy="76198"/>
          </a:xfrm>
          <a:prstGeom prst="line">
            <a:avLst/>
          </a:prstGeom>
          <a:solidFill>
            <a:schemeClr val="accent1"/>
          </a:solidFill>
          <a:ln w="19050" cap="flat" cmpd="sng" algn="ctr">
            <a:solidFill>
              <a:srgbClr val="FF0000"/>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504422EE-932D-4C21-BF71-89A904DF6265}"/>
              </a:ext>
            </a:extLst>
          </p:cNvPr>
          <p:cNvCxnSpPr/>
          <p:nvPr/>
        </p:nvCxnSpPr>
        <p:spPr bwMode="auto">
          <a:xfrm flipV="1">
            <a:off x="9628309" y="4136969"/>
            <a:ext cx="533391" cy="761987"/>
          </a:xfrm>
          <a:prstGeom prst="line">
            <a:avLst/>
          </a:prstGeom>
          <a:solidFill>
            <a:schemeClr val="accent1"/>
          </a:solidFill>
          <a:ln w="19050" cap="flat" cmpd="sng" algn="ctr">
            <a:solidFill>
              <a:srgbClr val="FF0000"/>
            </a:solidFill>
            <a:prstDash val="dash"/>
            <a:round/>
            <a:headEnd type="none" w="med" len="med"/>
            <a:tailEnd type="none" w="med" len="med"/>
          </a:ln>
          <a:effectLst/>
        </p:spPr>
      </p:cxnSp>
      <p:cxnSp>
        <p:nvCxnSpPr>
          <p:cNvPr id="10" name="Straight Connector 9">
            <a:extLst>
              <a:ext uri="{FF2B5EF4-FFF2-40B4-BE49-F238E27FC236}">
                <a16:creationId xmlns:a16="http://schemas.microsoft.com/office/drawing/2014/main" id="{E88CB6A0-91DE-472D-AF89-F8022F0256F6}"/>
              </a:ext>
            </a:extLst>
          </p:cNvPr>
          <p:cNvCxnSpPr/>
          <p:nvPr/>
        </p:nvCxnSpPr>
        <p:spPr bwMode="auto">
          <a:xfrm flipV="1">
            <a:off x="6799543" y="3194735"/>
            <a:ext cx="0" cy="2819809"/>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11" name="TextBox 10">
            <a:extLst>
              <a:ext uri="{FF2B5EF4-FFF2-40B4-BE49-F238E27FC236}">
                <a16:creationId xmlns:a16="http://schemas.microsoft.com/office/drawing/2014/main" id="{3CBBA1D3-92E1-49ED-969C-8C0958B7242E}"/>
              </a:ext>
            </a:extLst>
          </p:cNvPr>
          <p:cNvSpPr txBox="1"/>
          <p:nvPr/>
        </p:nvSpPr>
        <p:spPr>
          <a:xfrm>
            <a:off x="4071557" y="6031450"/>
            <a:ext cx="3390844" cy="428842"/>
          </a:xfrm>
          <a:prstGeom prst="rect">
            <a:avLst/>
          </a:prstGeom>
          <a:noFill/>
        </p:spPr>
        <p:txBody>
          <a:bodyPr wrap="square" rtlCol="0">
            <a:spAutoFit/>
          </a:bodyPr>
          <a:lstStyle>
            <a:defPPr>
              <a:defRPr lang="en-US"/>
            </a:defPPr>
            <a:lvl1pPr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1pPr>
            <a:lvl2pPr marL="4571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2pPr>
            <a:lvl3pPr marL="9143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3pPr>
            <a:lvl4pPr marL="13714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4pPr>
            <a:lvl5pPr marL="18286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5pPr>
            <a:lvl6pPr marL="2285751" algn="l" defTabSz="914300" rtl="0" eaLnBrk="1" latinLnBrk="0" hangingPunct="1">
              <a:defRPr sz="2402" kern="1200">
                <a:solidFill>
                  <a:schemeClr val="tx1"/>
                </a:solidFill>
                <a:latin typeface="Times" pitchFamily="1" charset="0"/>
                <a:ea typeface="ＭＳ Ｐゴシック" charset="-128"/>
                <a:cs typeface="+mn-cs"/>
              </a:defRPr>
            </a:lvl6pPr>
            <a:lvl7pPr marL="2742900" algn="l" defTabSz="914300" rtl="0" eaLnBrk="1" latinLnBrk="0" hangingPunct="1">
              <a:defRPr sz="2402" kern="1200">
                <a:solidFill>
                  <a:schemeClr val="tx1"/>
                </a:solidFill>
                <a:latin typeface="Times" pitchFamily="1" charset="0"/>
                <a:ea typeface="ＭＳ Ｐゴシック" charset="-128"/>
                <a:cs typeface="+mn-cs"/>
              </a:defRPr>
            </a:lvl7pPr>
            <a:lvl8pPr marL="3200051" algn="l" defTabSz="914300" rtl="0" eaLnBrk="1" latinLnBrk="0" hangingPunct="1">
              <a:defRPr sz="2402" kern="1200">
                <a:solidFill>
                  <a:schemeClr val="tx1"/>
                </a:solidFill>
                <a:latin typeface="Times" pitchFamily="1" charset="0"/>
                <a:ea typeface="ＭＳ Ｐゴシック" charset="-128"/>
                <a:cs typeface="+mn-cs"/>
              </a:defRPr>
            </a:lvl8pPr>
            <a:lvl9pPr marL="3657201" algn="l" defTabSz="914300" rtl="0" eaLnBrk="1" latinLnBrk="0" hangingPunct="1">
              <a:defRPr sz="2402" kern="1200">
                <a:solidFill>
                  <a:schemeClr val="tx1"/>
                </a:solidFill>
                <a:latin typeface="Times" pitchFamily="1" charset="0"/>
                <a:ea typeface="ＭＳ Ｐゴシック" charset="-128"/>
                <a:cs typeface="+mn-cs"/>
              </a:defRPr>
            </a:lvl9pPr>
          </a:lstStyle>
          <a:p>
            <a:pPr algn="ctr"/>
            <a:r>
              <a:rPr lang="en-US" sz="2100" dirty="0">
                <a:latin typeface="Arial" panose="020B0604020202020204" pitchFamily="34" charset="0"/>
                <a:cs typeface="Arial" panose="020B0604020202020204" pitchFamily="34" charset="0"/>
              </a:rPr>
              <a:t>Time Since Last REORG</a:t>
            </a:r>
          </a:p>
        </p:txBody>
      </p:sp>
      <p:sp>
        <p:nvSpPr>
          <p:cNvPr id="12" name="TextBox 11">
            <a:extLst>
              <a:ext uri="{FF2B5EF4-FFF2-40B4-BE49-F238E27FC236}">
                <a16:creationId xmlns:a16="http://schemas.microsoft.com/office/drawing/2014/main" id="{50A0325D-FC5C-4E11-BCF9-A4687D5D8672}"/>
              </a:ext>
            </a:extLst>
          </p:cNvPr>
          <p:cNvSpPr txBox="1"/>
          <p:nvPr/>
        </p:nvSpPr>
        <p:spPr>
          <a:xfrm>
            <a:off x="8278209" y="5413077"/>
            <a:ext cx="2364981" cy="351964"/>
          </a:xfrm>
          <a:prstGeom prst="rect">
            <a:avLst/>
          </a:prstGeom>
          <a:noFill/>
        </p:spPr>
        <p:txBody>
          <a:bodyPr wrap="square" rtlCol="0">
            <a:spAutoFit/>
          </a:bodyPr>
          <a:lstStyle>
            <a:defPPr>
              <a:defRPr lang="en-US"/>
            </a:defPPr>
            <a:lvl1pPr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1pPr>
            <a:lvl2pPr marL="4571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2pPr>
            <a:lvl3pPr marL="9143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3pPr>
            <a:lvl4pPr marL="13714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4pPr>
            <a:lvl5pPr marL="18286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5pPr>
            <a:lvl6pPr marL="2285751" algn="l" defTabSz="914300" rtl="0" eaLnBrk="1" latinLnBrk="0" hangingPunct="1">
              <a:defRPr sz="2402" kern="1200">
                <a:solidFill>
                  <a:schemeClr val="tx1"/>
                </a:solidFill>
                <a:latin typeface="Times" pitchFamily="1" charset="0"/>
                <a:ea typeface="ＭＳ Ｐゴシック" charset="-128"/>
                <a:cs typeface="+mn-cs"/>
              </a:defRPr>
            </a:lvl6pPr>
            <a:lvl7pPr marL="2742900" algn="l" defTabSz="914300" rtl="0" eaLnBrk="1" latinLnBrk="0" hangingPunct="1">
              <a:defRPr sz="2402" kern="1200">
                <a:solidFill>
                  <a:schemeClr val="tx1"/>
                </a:solidFill>
                <a:latin typeface="Times" pitchFamily="1" charset="0"/>
                <a:ea typeface="ＭＳ Ｐゴシック" charset="-128"/>
                <a:cs typeface="+mn-cs"/>
              </a:defRPr>
            </a:lvl7pPr>
            <a:lvl8pPr marL="3200051" algn="l" defTabSz="914300" rtl="0" eaLnBrk="1" latinLnBrk="0" hangingPunct="1">
              <a:defRPr sz="2402" kern="1200">
                <a:solidFill>
                  <a:schemeClr val="tx1"/>
                </a:solidFill>
                <a:latin typeface="Times" pitchFamily="1" charset="0"/>
                <a:ea typeface="ＭＳ Ｐゴシック" charset="-128"/>
                <a:cs typeface="+mn-cs"/>
              </a:defRPr>
            </a:lvl8pPr>
            <a:lvl9pPr marL="3657201" algn="l" defTabSz="914300" rtl="0" eaLnBrk="1" latinLnBrk="0" hangingPunct="1">
              <a:defRPr sz="2402" kern="1200">
                <a:solidFill>
                  <a:schemeClr val="tx1"/>
                </a:solidFill>
                <a:latin typeface="Times" pitchFamily="1" charset="0"/>
                <a:ea typeface="ＭＳ Ｐゴシック" charset="-128"/>
                <a:cs typeface="+mn-cs"/>
              </a:defRPr>
            </a:lvl9pPr>
          </a:lstStyle>
          <a:p>
            <a:pPr algn="ctr"/>
            <a:r>
              <a:rPr lang="en-US" sz="1600" dirty="0">
                <a:solidFill>
                  <a:srgbClr val="1F4F9E"/>
                </a:solidFill>
                <a:latin typeface="Arial" panose="020B0604020202020204" pitchFamily="34" charset="0"/>
                <a:cs typeface="Arial" panose="020B0604020202020204" pitchFamily="34" charset="0"/>
              </a:rPr>
              <a:t>REORGUNCLUSTINS</a:t>
            </a:r>
          </a:p>
        </p:txBody>
      </p:sp>
      <p:cxnSp>
        <p:nvCxnSpPr>
          <p:cNvPr id="13" name="Straight Connector 12">
            <a:extLst>
              <a:ext uri="{FF2B5EF4-FFF2-40B4-BE49-F238E27FC236}">
                <a16:creationId xmlns:a16="http://schemas.microsoft.com/office/drawing/2014/main" id="{4EB338E1-F376-4890-BFFE-6D1CA65B1E78}"/>
              </a:ext>
            </a:extLst>
          </p:cNvPr>
          <p:cNvCxnSpPr/>
          <p:nvPr/>
        </p:nvCxnSpPr>
        <p:spPr bwMode="auto">
          <a:xfrm flipV="1">
            <a:off x="2776179" y="5723694"/>
            <a:ext cx="516156" cy="268053"/>
          </a:xfrm>
          <a:prstGeom prst="line">
            <a:avLst/>
          </a:prstGeom>
          <a:solidFill>
            <a:schemeClr val="accent1"/>
          </a:solidFill>
          <a:ln w="9525" cap="flat" cmpd="sng" algn="ctr">
            <a:solidFill>
              <a:srgbClr val="00B050"/>
            </a:solidFill>
            <a:prstDash val="solid"/>
            <a:round/>
            <a:headEnd type="none" w="med" len="med"/>
            <a:tailEnd type="none" w="med" len="med"/>
          </a:ln>
          <a:effectLst/>
        </p:spPr>
      </p:cxnSp>
      <p:cxnSp>
        <p:nvCxnSpPr>
          <p:cNvPr id="14" name="Straight Connector 13">
            <a:extLst>
              <a:ext uri="{FF2B5EF4-FFF2-40B4-BE49-F238E27FC236}">
                <a16:creationId xmlns:a16="http://schemas.microsoft.com/office/drawing/2014/main" id="{ECB29440-5B74-4608-9808-4486C0E43B40}"/>
              </a:ext>
            </a:extLst>
          </p:cNvPr>
          <p:cNvCxnSpPr/>
          <p:nvPr/>
        </p:nvCxnSpPr>
        <p:spPr bwMode="auto">
          <a:xfrm flipV="1">
            <a:off x="3292335" y="5566157"/>
            <a:ext cx="588728" cy="146807"/>
          </a:xfrm>
          <a:prstGeom prst="line">
            <a:avLst/>
          </a:prstGeom>
          <a:solidFill>
            <a:schemeClr val="accent1"/>
          </a:solidFill>
          <a:ln w="9525" cap="flat" cmpd="sng" algn="ctr">
            <a:solidFill>
              <a:srgbClr val="00B050"/>
            </a:soli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267DE060-73D1-4487-B18B-8C58C86F4B3D}"/>
              </a:ext>
            </a:extLst>
          </p:cNvPr>
          <p:cNvCxnSpPr/>
          <p:nvPr/>
        </p:nvCxnSpPr>
        <p:spPr bwMode="auto">
          <a:xfrm flipV="1">
            <a:off x="3882911" y="5377456"/>
            <a:ext cx="561177" cy="188702"/>
          </a:xfrm>
          <a:prstGeom prst="line">
            <a:avLst/>
          </a:prstGeom>
          <a:solidFill>
            <a:schemeClr val="accent1"/>
          </a:solidFill>
          <a:ln w="9525" cap="flat" cmpd="sng" algn="ctr">
            <a:solidFill>
              <a:srgbClr val="00B050"/>
            </a:solidFill>
            <a:prstDash val="solid"/>
            <a:round/>
            <a:headEnd type="none" w="med" len="med"/>
            <a:tailEnd type="none" w="med" len="med"/>
          </a:ln>
          <a:effectLst/>
        </p:spPr>
      </p:cxnSp>
      <p:cxnSp>
        <p:nvCxnSpPr>
          <p:cNvPr id="16" name="Straight Connector 15">
            <a:extLst>
              <a:ext uri="{FF2B5EF4-FFF2-40B4-BE49-F238E27FC236}">
                <a16:creationId xmlns:a16="http://schemas.microsoft.com/office/drawing/2014/main" id="{8CA6E2AD-2EB8-4956-A0E0-A37B2042F230}"/>
              </a:ext>
            </a:extLst>
          </p:cNvPr>
          <p:cNvCxnSpPr/>
          <p:nvPr/>
        </p:nvCxnSpPr>
        <p:spPr bwMode="auto">
          <a:xfrm flipV="1">
            <a:off x="4448524" y="5137799"/>
            <a:ext cx="550270" cy="226424"/>
          </a:xfrm>
          <a:prstGeom prst="line">
            <a:avLst/>
          </a:prstGeom>
          <a:solidFill>
            <a:schemeClr val="accent1"/>
          </a:solidFill>
          <a:ln w="9525" cap="flat" cmpd="sng" algn="ctr">
            <a:solidFill>
              <a:srgbClr val="00B050"/>
            </a:solidFill>
            <a:prstDash val="solid"/>
            <a:round/>
            <a:headEnd type="none" w="med" len="med"/>
            <a:tailEnd type="none" w="med" len="med"/>
          </a:ln>
          <a:effectLst/>
        </p:spPr>
      </p:cxnSp>
      <p:cxnSp>
        <p:nvCxnSpPr>
          <p:cNvPr id="17" name="Straight Connector 16">
            <a:extLst>
              <a:ext uri="{FF2B5EF4-FFF2-40B4-BE49-F238E27FC236}">
                <a16:creationId xmlns:a16="http://schemas.microsoft.com/office/drawing/2014/main" id="{6C898319-2397-48C2-82D3-7D87F501980C}"/>
              </a:ext>
            </a:extLst>
          </p:cNvPr>
          <p:cNvCxnSpPr/>
          <p:nvPr/>
        </p:nvCxnSpPr>
        <p:spPr bwMode="auto">
          <a:xfrm flipV="1">
            <a:off x="5028174" y="4962499"/>
            <a:ext cx="602871" cy="174608"/>
          </a:xfrm>
          <a:prstGeom prst="line">
            <a:avLst/>
          </a:prstGeom>
          <a:solidFill>
            <a:schemeClr val="accent1"/>
          </a:solidFill>
          <a:ln w="9525" cap="flat" cmpd="sng" algn="ctr">
            <a:solidFill>
              <a:srgbClr val="00B050"/>
            </a:soli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id="{234FFD4B-A6B7-4092-A479-74ACED3FBB6A}"/>
              </a:ext>
            </a:extLst>
          </p:cNvPr>
          <p:cNvCxnSpPr/>
          <p:nvPr/>
        </p:nvCxnSpPr>
        <p:spPr bwMode="auto">
          <a:xfrm flipV="1">
            <a:off x="5639661" y="4414797"/>
            <a:ext cx="1163265" cy="552482"/>
          </a:xfrm>
          <a:prstGeom prst="line">
            <a:avLst/>
          </a:prstGeom>
          <a:solidFill>
            <a:schemeClr val="accent1"/>
          </a:solidFill>
          <a:ln w="9525" cap="flat" cmpd="sng" algn="ctr">
            <a:solidFill>
              <a:srgbClr val="00B050"/>
            </a:solidFill>
            <a:prstDash val="solid"/>
            <a:round/>
            <a:headEnd type="none" w="med" len="med"/>
            <a:tailEnd type="none" w="med" len="med"/>
          </a:ln>
          <a:effectLst/>
        </p:spPr>
      </p:cxnSp>
      <p:sp>
        <p:nvSpPr>
          <p:cNvPr id="19" name="TextBox 18">
            <a:extLst>
              <a:ext uri="{FF2B5EF4-FFF2-40B4-BE49-F238E27FC236}">
                <a16:creationId xmlns:a16="http://schemas.microsoft.com/office/drawing/2014/main" id="{CB823393-09C3-42E5-96E0-A2590C8F4192}"/>
              </a:ext>
            </a:extLst>
          </p:cNvPr>
          <p:cNvSpPr txBox="1"/>
          <p:nvPr/>
        </p:nvSpPr>
        <p:spPr>
          <a:xfrm>
            <a:off x="7098699" y="3225340"/>
            <a:ext cx="2364981" cy="351964"/>
          </a:xfrm>
          <a:prstGeom prst="rect">
            <a:avLst/>
          </a:prstGeom>
          <a:noFill/>
        </p:spPr>
        <p:txBody>
          <a:bodyPr wrap="square" rtlCol="0">
            <a:spAutoFit/>
          </a:bodyPr>
          <a:lstStyle>
            <a:defPPr>
              <a:defRPr lang="en-US"/>
            </a:defPPr>
            <a:lvl1pPr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1pPr>
            <a:lvl2pPr marL="4571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2pPr>
            <a:lvl3pPr marL="9143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3pPr>
            <a:lvl4pPr marL="13714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4pPr>
            <a:lvl5pPr marL="18286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5pPr>
            <a:lvl6pPr marL="2285751" algn="l" defTabSz="914300" rtl="0" eaLnBrk="1" latinLnBrk="0" hangingPunct="1">
              <a:defRPr sz="2402" kern="1200">
                <a:solidFill>
                  <a:schemeClr val="tx1"/>
                </a:solidFill>
                <a:latin typeface="Times" pitchFamily="1" charset="0"/>
                <a:ea typeface="ＭＳ Ｐゴシック" charset="-128"/>
                <a:cs typeface="+mn-cs"/>
              </a:defRPr>
            </a:lvl6pPr>
            <a:lvl7pPr marL="2742900" algn="l" defTabSz="914300" rtl="0" eaLnBrk="1" latinLnBrk="0" hangingPunct="1">
              <a:defRPr sz="2402" kern="1200">
                <a:solidFill>
                  <a:schemeClr val="tx1"/>
                </a:solidFill>
                <a:latin typeface="Times" pitchFamily="1" charset="0"/>
                <a:ea typeface="ＭＳ Ｐゴシック" charset="-128"/>
                <a:cs typeface="+mn-cs"/>
              </a:defRPr>
            </a:lvl7pPr>
            <a:lvl8pPr marL="3200051" algn="l" defTabSz="914300" rtl="0" eaLnBrk="1" latinLnBrk="0" hangingPunct="1">
              <a:defRPr sz="2402" kern="1200">
                <a:solidFill>
                  <a:schemeClr val="tx1"/>
                </a:solidFill>
                <a:latin typeface="Times" pitchFamily="1" charset="0"/>
                <a:ea typeface="ＭＳ Ｐゴシック" charset="-128"/>
                <a:cs typeface="+mn-cs"/>
              </a:defRPr>
            </a:lvl8pPr>
            <a:lvl9pPr marL="3657201" algn="l" defTabSz="914300" rtl="0" eaLnBrk="1" latinLnBrk="0" hangingPunct="1">
              <a:defRPr sz="2402" kern="1200">
                <a:solidFill>
                  <a:schemeClr val="tx1"/>
                </a:solidFill>
                <a:latin typeface="Times" pitchFamily="1" charset="0"/>
                <a:ea typeface="ＭＳ Ｐゴシック" charset="-128"/>
                <a:cs typeface="+mn-cs"/>
              </a:defRPr>
            </a:lvl9pPr>
          </a:lstStyle>
          <a:p>
            <a:pPr algn="ctr"/>
            <a:r>
              <a:rPr lang="en-US" sz="1600" dirty="0">
                <a:solidFill>
                  <a:srgbClr val="00B050"/>
                </a:solidFill>
                <a:latin typeface="Arial" panose="020B0604020202020204" pitchFamily="34" charset="0"/>
                <a:cs typeface="Arial" panose="020B0604020202020204" pitchFamily="34" charset="0"/>
              </a:rPr>
              <a:t>REORGINSERTS</a:t>
            </a:r>
          </a:p>
        </p:txBody>
      </p:sp>
      <p:sp>
        <p:nvSpPr>
          <p:cNvPr id="20" name="TextBox 19">
            <a:extLst>
              <a:ext uri="{FF2B5EF4-FFF2-40B4-BE49-F238E27FC236}">
                <a16:creationId xmlns:a16="http://schemas.microsoft.com/office/drawing/2014/main" id="{4B8643D8-1BB0-460E-B061-AB3BBD84620E}"/>
              </a:ext>
            </a:extLst>
          </p:cNvPr>
          <p:cNvSpPr txBox="1"/>
          <p:nvPr/>
        </p:nvSpPr>
        <p:spPr>
          <a:xfrm>
            <a:off x="3821070" y="3370622"/>
            <a:ext cx="1884450" cy="413364"/>
          </a:xfrm>
          <a:prstGeom prst="rect">
            <a:avLst/>
          </a:prstGeom>
          <a:noFill/>
        </p:spPr>
        <p:txBody>
          <a:bodyPr wrap="square" rtlCol="0">
            <a:spAutoFit/>
          </a:bodyPr>
          <a:lstStyle>
            <a:defPPr>
              <a:defRPr lang="en-US"/>
            </a:defPPr>
            <a:lvl1pPr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1pPr>
            <a:lvl2pPr marL="4571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2pPr>
            <a:lvl3pPr marL="9143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3pPr>
            <a:lvl4pPr marL="13714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4pPr>
            <a:lvl5pPr marL="18286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5pPr>
            <a:lvl6pPr marL="2285751" algn="l" defTabSz="914300" rtl="0" eaLnBrk="1" latinLnBrk="0" hangingPunct="1">
              <a:defRPr sz="2402" kern="1200">
                <a:solidFill>
                  <a:schemeClr val="tx1"/>
                </a:solidFill>
                <a:latin typeface="Times" pitchFamily="1" charset="0"/>
                <a:ea typeface="ＭＳ Ｐゴシック" charset="-128"/>
                <a:cs typeface="+mn-cs"/>
              </a:defRPr>
            </a:lvl6pPr>
            <a:lvl7pPr marL="2742900" algn="l" defTabSz="914300" rtl="0" eaLnBrk="1" latinLnBrk="0" hangingPunct="1">
              <a:defRPr sz="2402" kern="1200">
                <a:solidFill>
                  <a:schemeClr val="tx1"/>
                </a:solidFill>
                <a:latin typeface="Times" pitchFamily="1" charset="0"/>
                <a:ea typeface="ＭＳ Ｐゴシック" charset="-128"/>
                <a:cs typeface="+mn-cs"/>
              </a:defRPr>
            </a:lvl7pPr>
            <a:lvl8pPr marL="3200051" algn="l" defTabSz="914300" rtl="0" eaLnBrk="1" latinLnBrk="0" hangingPunct="1">
              <a:defRPr sz="2402" kern="1200">
                <a:solidFill>
                  <a:schemeClr val="tx1"/>
                </a:solidFill>
                <a:latin typeface="Times" pitchFamily="1" charset="0"/>
                <a:ea typeface="ＭＳ Ｐゴシック" charset="-128"/>
                <a:cs typeface="+mn-cs"/>
              </a:defRPr>
            </a:lvl8pPr>
            <a:lvl9pPr marL="3657201" algn="l" defTabSz="914300" rtl="0" eaLnBrk="1" latinLnBrk="0" hangingPunct="1">
              <a:defRPr sz="2402" kern="1200">
                <a:solidFill>
                  <a:schemeClr val="tx1"/>
                </a:solidFill>
                <a:latin typeface="Times" pitchFamily="1" charset="0"/>
                <a:ea typeface="ＭＳ Ｐゴシック" charset="-128"/>
                <a:cs typeface="+mn-cs"/>
              </a:defRPr>
            </a:lvl9pPr>
          </a:lstStyle>
          <a:p>
            <a:pPr algn="ctr"/>
            <a:r>
              <a:rPr lang="en-US" sz="2000" dirty="0">
                <a:latin typeface="Arial" panose="020B0604020202020204" pitchFamily="34" charset="0"/>
                <a:cs typeface="Arial" panose="020B0604020202020204" pitchFamily="34" charset="0"/>
              </a:rPr>
              <a:t>PCTFREE=20</a:t>
            </a:r>
          </a:p>
        </p:txBody>
      </p:sp>
      <p:cxnSp>
        <p:nvCxnSpPr>
          <p:cNvPr id="21" name="Straight Connector 20">
            <a:extLst>
              <a:ext uri="{FF2B5EF4-FFF2-40B4-BE49-F238E27FC236}">
                <a16:creationId xmlns:a16="http://schemas.microsoft.com/office/drawing/2014/main" id="{1DBC7EA7-1553-4BBE-89B8-299382F6A9E0}"/>
              </a:ext>
            </a:extLst>
          </p:cNvPr>
          <p:cNvCxnSpPr/>
          <p:nvPr/>
        </p:nvCxnSpPr>
        <p:spPr bwMode="auto">
          <a:xfrm flipV="1">
            <a:off x="2738081" y="5918052"/>
            <a:ext cx="1875853" cy="96494"/>
          </a:xfrm>
          <a:prstGeom prst="line">
            <a:avLst/>
          </a:prstGeom>
          <a:solidFill>
            <a:schemeClr val="accent1"/>
          </a:solidFill>
          <a:ln w="9525" cap="flat" cmpd="sng" algn="ctr">
            <a:solidFill>
              <a:srgbClr val="004C93"/>
            </a:solidFill>
            <a:prstDash val="solid"/>
            <a:round/>
            <a:headEnd type="none" w="med" len="med"/>
            <a:tailEnd type="none" w="med" len="med"/>
          </a:ln>
          <a:effectLst/>
        </p:spPr>
      </p:cxnSp>
      <p:cxnSp>
        <p:nvCxnSpPr>
          <p:cNvPr id="22" name="Straight Connector 21">
            <a:extLst>
              <a:ext uri="{FF2B5EF4-FFF2-40B4-BE49-F238E27FC236}">
                <a16:creationId xmlns:a16="http://schemas.microsoft.com/office/drawing/2014/main" id="{34BD81D5-660D-470E-A748-870481D19E30}"/>
              </a:ext>
            </a:extLst>
          </p:cNvPr>
          <p:cNvCxnSpPr/>
          <p:nvPr/>
        </p:nvCxnSpPr>
        <p:spPr bwMode="auto">
          <a:xfrm flipV="1">
            <a:off x="4624536" y="5761314"/>
            <a:ext cx="1875853" cy="151529"/>
          </a:xfrm>
          <a:prstGeom prst="line">
            <a:avLst/>
          </a:prstGeom>
          <a:solidFill>
            <a:schemeClr val="accent1"/>
          </a:solidFill>
          <a:ln w="9525" cap="flat" cmpd="sng" algn="ctr">
            <a:solidFill>
              <a:srgbClr val="004C93"/>
            </a:solidFill>
            <a:prstDash val="solid"/>
            <a:round/>
            <a:headEnd type="none" w="med" len="med"/>
            <a:tailEnd type="none" w="med" len="med"/>
          </a:ln>
          <a:effectLst/>
        </p:spPr>
      </p:cxnSp>
      <p:cxnSp>
        <p:nvCxnSpPr>
          <p:cNvPr id="23" name="Straight Connector 22">
            <a:extLst>
              <a:ext uri="{FF2B5EF4-FFF2-40B4-BE49-F238E27FC236}">
                <a16:creationId xmlns:a16="http://schemas.microsoft.com/office/drawing/2014/main" id="{42F89658-455D-4FCE-8251-03237BF5EEF0}"/>
              </a:ext>
            </a:extLst>
          </p:cNvPr>
          <p:cNvCxnSpPr/>
          <p:nvPr/>
        </p:nvCxnSpPr>
        <p:spPr bwMode="auto">
          <a:xfrm flipV="1">
            <a:off x="6517741" y="5471796"/>
            <a:ext cx="1820946" cy="269555"/>
          </a:xfrm>
          <a:prstGeom prst="line">
            <a:avLst/>
          </a:prstGeom>
          <a:solidFill>
            <a:schemeClr val="accent1"/>
          </a:solidFill>
          <a:ln w="9525" cap="flat" cmpd="sng" algn="ctr">
            <a:solidFill>
              <a:srgbClr val="004C93"/>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A178BD28-1738-4A7B-9DBE-DBADA4A95688}"/>
              </a:ext>
            </a:extLst>
          </p:cNvPr>
          <p:cNvCxnSpPr/>
          <p:nvPr/>
        </p:nvCxnSpPr>
        <p:spPr bwMode="auto">
          <a:xfrm flipV="1">
            <a:off x="8334458" y="5166794"/>
            <a:ext cx="1250918" cy="310776"/>
          </a:xfrm>
          <a:prstGeom prst="line">
            <a:avLst/>
          </a:prstGeom>
          <a:solidFill>
            <a:schemeClr val="accent1"/>
          </a:solidFill>
          <a:ln w="9525" cap="flat" cmpd="sng" algn="ctr">
            <a:solidFill>
              <a:srgbClr val="004C93"/>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id="{C06A3C5C-744D-4D2B-9A95-9CF9AF402DDA}"/>
              </a:ext>
            </a:extLst>
          </p:cNvPr>
          <p:cNvCxnSpPr/>
          <p:nvPr/>
        </p:nvCxnSpPr>
        <p:spPr bwMode="auto">
          <a:xfrm flipV="1">
            <a:off x="9585901" y="3156405"/>
            <a:ext cx="0" cy="281980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id="{68D6593F-BE97-4D16-BC08-795C59D51D80}"/>
              </a:ext>
            </a:extLst>
          </p:cNvPr>
          <p:cNvCxnSpPr/>
          <p:nvPr/>
        </p:nvCxnSpPr>
        <p:spPr bwMode="auto">
          <a:xfrm flipV="1">
            <a:off x="6773656" y="3962867"/>
            <a:ext cx="1336438" cy="479937"/>
          </a:xfrm>
          <a:prstGeom prst="line">
            <a:avLst/>
          </a:prstGeom>
          <a:solidFill>
            <a:schemeClr val="accent1"/>
          </a:solidFill>
          <a:ln w="9525" cap="flat" cmpd="sng" algn="ctr">
            <a:solidFill>
              <a:srgbClr val="00B050"/>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37DE379C-E29F-4653-992A-5B7D81BF8E5D}"/>
              </a:ext>
            </a:extLst>
          </p:cNvPr>
          <p:cNvCxnSpPr/>
          <p:nvPr/>
        </p:nvCxnSpPr>
        <p:spPr bwMode="auto">
          <a:xfrm flipV="1">
            <a:off x="8124262" y="3382440"/>
            <a:ext cx="1491088" cy="579974"/>
          </a:xfrm>
          <a:prstGeom prst="line">
            <a:avLst/>
          </a:prstGeom>
          <a:solidFill>
            <a:schemeClr val="accent1"/>
          </a:solidFill>
          <a:ln w="9525" cap="flat" cmpd="sng" algn="ctr">
            <a:solidFill>
              <a:srgbClr val="00B050"/>
            </a:solidFill>
            <a:prstDash val="solid"/>
            <a:round/>
            <a:headEnd type="none" w="med" len="med"/>
            <a:tailEnd type="none" w="med" len="med"/>
          </a:ln>
          <a:effectLst/>
        </p:spPr>
      </p:cxnSp>
      <p:cxnSp>
        <p:nvCxnSpPr>
          <p:cNvPr id="28" name="Straight Connector 27">
            <a:extLst>
              <a:ext uri="{FF2B5EF4-FFF2-40B4-BE49-F238E27FC236}">
                <a16:creationId xmlns:a16="http://schemas.microsoft.com/office/drawing/2014/main" id="{96B6BEC8-A734-4433-8576-BB1D268CAC07}"/>
              </a:ext>
            </a:extLst>
          </p:cNvPr>
          <p:cNvCxnSpPr/>
          <p:nvPr/>
        </p:nvCxnSpPr>
        <p:spPr bwMode="auto">
          <a:xfrm flipV="1">
            <a:off x="6806684" y="4914640"/>
            <a:ext cx="2808666" cy="162002"/>
          </a:xfrm>
          <a:prstGeom prst="line">
            <a:avLst/>
          </a:prstGeom>
          <a:solidFill>
            <a:schemeClr val="accent1"/>
          </a:solidFill>
          <a:ln w="1905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757891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0780302-354D-4C7A-9FDB-3FED48215408}"/>
              </a:ext>
            </a:extLst>
          </p:cNvPr>
          <p:cNvSpPr>
            <a:spLocks noGrp="1"/>
          </p:cNvSpPr>
          <p:nvPr>
            <p:ph idx="1"/>
          </p:nvPr>
        </p:nvSpPr>
        <p:spPr>
          <a:xfrm>
            <a:off x="838200" y="2213113"/>
            <a:ext cx="8321040" cy="3963850"/>
          </a:xfrm>
        </p:spPr>
        <p:txBody>
          <a:bodyPr/>
          <a:lstStyle/>
          <a:p>
            <a:endParaRPr lang="en-US" dirty="0"/>
          </a:p>
          <a:p>
            <a:r>
              <a:rPr lang="en-US" dirty="0"/>
              <a:t>Want cost of REORG to be lower than application gains</a:t>
            </a:r>
          </a:p>
          <a:p>
            <a:r>
              <a:rPr lang="en-US" dirty="0"/>
              <a:t>Don’t run during peak of R4HA</a:t>
            </a:r>
          </a:p>
          <a:p>
            <a:r>
              <a:rPr lang="en-US" dirty="0"/>
              <a:t>Don’t run during high access period</a:t>
            </a:r>
          </a:p>
          <a:p>
            <a:r>
              <a:rPr lang="en-US" dirty="0"/>
              <a:t>Use thresholds on correct metrics to run reorgs when required but only when required</a:t>
            </a:r>
          </a:p>
          <a:p>
            <a:r>
              <a:rPr lang="en-US" dirty="0"/>
              <a:t>REORG … SORTDATA NO CLUSTER NO resets RTS</a:t>
            </a:r>
          </a:p>
        </p:txBody>
      </p:sp>
      <p:sp>
        <p:nvSpPr>
          <p:cNvPr id="3" name="Title 2">
            <a:extLst>
              <a:ext uri="{FF2B5EF4-FFF2-40B4-BE49-F238E27FC236}">
                <a16:creationId xmlns:a16="http://schemas.microsoft.com/office/drawing/2014/main" id="{3213A1ED-426E-461A-B67B-B39EE8D70948}"/>
              </a:ext>
            </a:extLst>
          </p:cNvPr>
          <p:cNvSpPr>
            <a:spLocks noGrp="1"/>
          </p:cNvSpPr>
          <p:nvPr>
            <p:ph type="title"/>
          </p:nvPr>
        </p:nvSpPr>
        <p:spPr/>
        <p:txBody>
          <a:bodyPr/>
          <a:lstStyle/>
          <a:p>
            <a:r>
              <a:rPr lang="en-US" dirty="0"/>
              <a:t>Operational Considerations for REORG</a:t>
            </a:r>
          </a:p>
        </p:txBody>
      </p:sp>
      <p:pic>
        <p:nvPicPr>
          <p:cNvPr id="4" name="Picture 3">
            <a:extLst>
              <a:ext uri="{FF2B5EF4-FFF2-40B4-BE49-F238E27FC236}">
                <a16:creationId xmlns:a16="http://schemas.microsoft.com/office/drawing/2014/main" id="{F56C07BC-9598-4ED9-88EF-8680A69914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6980" y="2669547"/>
            <a:ext cx="2546057" cy="2787008"/>
          </a:xfrm>
          <a:prstGeom prst="rect">
            <a:avLst/>
          </a:prstGeom>
        </p:spPr>
      </p:pic>
    </p:spTree>
    <p:extLst>
      <p:ext uri="{BB962C8B-B14F-4D97-AF65-F5344CB8AC3E}">
        <p14:creationId xmlns:p14="http://schemas.microsoft.com/office/powerpoint/2010/main" val="2379460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C814F0D-CBEE-4A1B-B38B-751129C178F5}"/>
              </a:ext>
            </a:extLst>
          </p:cNvPr>
          <p:cNvSpPr>
            <a:spLocks noGrp="1"/>
          </p:cNvSpPr>
          <p:nvPr>
            <p:ph idx="1"/>
          </p:nvPr>
        </p:nvSpPr>
        <p:spPr/>
        <p:txBody>
          <a:bodyPr/>
          <a:lstStyle/>
          <a:p>
            <a:r>
              <a:rPr lang="en-US" dirty="0"/>
              <a:t>Assuming you’ve automated your reorgs and you’re maintaining your spaces…and your application performance…</a:t>
            </a:r>
          </a:p>
          <a:p>
            <a:endParaRPr lang="en-US" dirty="0"/>
          </a:p>
          <a:p>
            <a:r>
              <a:rPr lang="en-US" dirty="0"/>
              <a:t>Almost never!</a:t>
            </a:r>
          </a:p>
          <a:p>
            <a:endParaRPr lang="en-US" dirty="0"/>
          </a:p>
        </p:txBody>
      </p:sp>
      <p:sp>
        <p:nvSpPr>
          <p:cNvPr id="3" name="Title 2">
            <a:extLst>
              <a:ext uri="{FF2B5EF4-FFF2-40B4-BE49-F238E27FC236}">
                <a16:creationId xmlns:a16="http://schemas.microsoft.com/office/drawing/2014/main" id="{10537DC6-284E-4265-8FFE-F6D31129CE74}"/>
              </a:ext>
            </a:extLst>
          </p:cNvPr>
          <p:cNvSpPr>
            <a:spLocks noGrp="1"/>
          </p:cNvSpPr>
          <p:nvPr>
            <p:ph type="title"/>
          </p:nvPr>
        </p:nvSpPr>
        <p:spPr/>
        <p:txBody>
          <a:bodyPr/>
          <a:lstStyle/>
          <a:p>
            <a:r>
              <a:rPr lang="en-US" dirty="0"/>
              <a:t>What is the Ideal Frequency for RUNSTATS?</a:t>
            </a:r>
          </a:p>
        </p:txBody>
      </p:sp>
      <p:pic>
        <p:nvPicPr>
          <p:cNvPr id="5" name="Content Placeholder 4">
            <a:extLst>
              <a:ext uri="{FF2B5EF4-FFF2-40B4-BE49-F238E27FC236}">
                <a16:creationId xmlns:a16="http://schemas.microsoft.com/office/drawing/2014/main" id="{42674E94-D0F3-41D8-AA70-B577C96215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531883" y="3167471"/>
            <a:ext cx="3051178" cy="2998839"/>
          </a:xfrm>
          <a:prstGeom prst="rect">
            <a:avLst/>
          </a:prstGeom>
          <a:noFill/>
          <a:ln w="9525">
            <a:noFill/>
            <a:miter lim="800000"/>
            <a:headEnd/>
            <a:tailEnd/>
          </a:ln>
        </p:spPr>
      </p:pic>
    </p:spTree>
    <p:extLst>
      <p:ext uri="{BB962C8B-B14F-4D97-AF65-F5344CB8AC3E}">
        <p14:creationId xmlns:p14="http://schemas.microsoft.com/office/powerpoint/2010/main" val="477472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122A652-79CC-4202-B279-230F2AABE07E}"/>
              </a:ext>
            </a:extLst>
          </p:cNvPr>
          <p:cNvSpPr>
            <a:spLocks noGrp="1"/>
          </p:cNvSpPr>
          <p:nvPr>
            <p:ph idx="1"/>
          </p:nvPr>
        </p:nvSpPr>
        <p:spPr/>
        <p:txBody>
          <a:bodyPr/>
          <a:lstStyle/>
          <a:p>
            <a:r>
              <a:rPr lang="en-US" dirty="0"/>
              <a:t>Schema changes (</a:t>
            </a:r>
            <a:r>
              <a:rPr lang="en-US" dirty="0">
                <a:solidFill>
                  <a:srgbClr val="FF0000"/>
                </a:solidFill>
              </a:rPr>
              <a:t>including adding or changing indexes</a:t>
            </a:r>
            <a:r>
              <a:rPr lang="en-US" dirty="0"/>
              <a:t>)!</a:t>
            </a:r>
          </a:p>
          <a:p>
            <a:endParaRPr lang="en-US" dirty="0"/>
          </a:p>
          <a:p>
            <a:r>
              <a:rPr lang="en-US" dirty="0"/>
              <a:t>Some application code changes</a:t>
            </a:r>
          </a:p>
          <a:p>
            <a:endParaRPr lang="en-US" dirty="0"/>
          </a:p>
          <a:p>
            <a:r>
              <a:rPr lang="en-US" dirty="0"/>
              <a:t>Data volume changes</a:t>
            </a:r>
          </a:p>
          <a:p>
            <a:pPr lvl="1"/>
            <a:r>
              <a:rPr lang="en-US" dirty="0"/>
              <a:t>Must be significant!</a:t>
            </a:r>
          </a:p>
          <a:p>
            <a:endParaRPr lang="en-US" dirty="0"/>
          </a:p>
        </p:txBody>
      </p:sp>
      <p:sp>
        <p:nvSpPr>
          <p:cNvPr id="3" name="Title 2">
            <a:extLst>
              <a:ext uri="{FF2B5EF4-FFF2-40B4-BE49-F238E27FC236}">
                <a16:creationId xmlns:a16="http://schemas.microsoft.com/office/drawing/2014/main" id="{D985CB48-7216-4355-908D-280A74904FFF}"/>
              </a:ext>
            </a:extLst>
          </p:cNvPr>
          <p:cNvSpPr>
            <a:spLocks noGrp="1"/>
          </p:cNvSpPr>
          <p:nvPr>
            <p:ph type="title"/>
          </p:nvPr>
        </p:nvSpPr>
        <p:spPr/>
        <p:txBody>
          <a:bodyPr/>
          <a:lstStyle/>
          <a:p>
            <a:r>
              <a:rPr lang="en-US" dirty="0"/>
              <a:t>Why Do We Run RUNSTATS? (1|2)</a:t>
            </a:r>
          </a:p>
        </p:txBody>
      </p:sp>
    </p:spTree>
    <p:extLst>
      <p:ext uri="{BB962C8B-B14F-4D97-AF65-F5344CB8AC3E}">
        <p14:creationId xmlns:p14="http://schemas.microsoft.com/office/powerpoint/2010/main" val="2464298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3075A7-66F1-40AB-A8FB-8667B02B3A6C}"/>
              </a:ext>
            </a:extLst>
          </p:cNvPr>
          <p:cNvSpPr>
            <a:spLocks noGrp="1"/>
          </p:cNvSpPr>
          <p:nvPr>
            <p:ph idx="1"/>
          </p:nvPr>
        </p:nvSpPr>
        <p:spPr/>
        <p:txBody>
          <a:bodyPr/>
          <a:lstStyle/>
          <a:p>
            <a:r>
              <a:rPr lang="en-US" dirty="0"/>
              <a:t>To add new statistics </a:t>
            </a:r>
          </a:p>
          <a:p>
            <a:pPr lvl="1"/>
            <a:r>
              <a:rPr lang="en-US" dirty="0"/>
              <a:t>Which don’t exist but are necessary</a:t>
            </a:r>
          </a:p>
          <a:p>
            <a:endParaRPr lang="en-US" dirty="0"/>
          </a:p>
          <a:p>
            <a:r>
              <a:rPr lang="en-US" dirty="0"/>
              <a:t>To exploit RUNSTATS improvements</a:t>
            </a:r>
          </a:p>
          <a:p>
            <a:endParaRPr lang="en-US" dirty="0"/>
          </a:p>
          <a:p>
            <a:r>
              <a:rPr lang="en-US" dirty="0"/>
              <a:t>Why run RUNSTATS if access paths won’t change?</a:t>
            </a:r>
          </a:p>
          <a:p>
            <a:endParaRPr lang="en-US" dirty="0"/>
          </a:p>
          <a:p>
            <a:r>
              <a:rPr lang="en-US" dirty="0"/>
              <a:t>Must REBIND static packages</a:t>
            </a:r>
          </a:p>
          <a:p>
            <a:endParaRPr lang="en-US" dirty="0"/>
          </a:p>
        </p:txBody>
      </p:sp>
      <p:sp>
        <p:nvSpPr>
          <p:cNvPr id="3" name="Title 2">
            <a:extLst>
              <a:ext uri="{FF2B5EF4-FFF2-40B4-BE49-F238E27FC236}">
                <a16:creationId xmlns:a16="http://schemas.microsoft.com/office/drawing/2014/main" id="{B02EDA9B-B5DD-461B-BC7F-89485E34F2CD}"/>
              </a:ext>
            </a:extLst>
          </p:cNvPr>
          <p:cNvSpPr>
            <a:spLocks noGrp="1"/>
          </p:cNvSpPr>
          <p:nvPr>
            <p:ph type="title"/>
          </p:nvPr>
        </p:nvSpPr>
        <p:spPr/>
        <p:txBody>
          <a:bodyPr/>
          <a:lstStyle/>
          <a:p>
            <a:r>
              <a:rPr lang="en-US" dirty="0"/>
              <a:t>Why Do We Run RUNSTATS? (2|2)</a:t>
            </a:r>
          </a:p>
        </p:txBody>
      </p:sp>
    </p:spTree>
    <p:extLst>
      <p:ext uri="{BB962C8B-B14F-4D97-AF65-F5344CB8AC3E}">
        <p14:creationId xmlns:p14="http://schemas.microsoft.com/office/powerpoint/2010/main" val="736424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89CF30C-EF24-4613-A951-390406F9F67A}"/>
              </a:ext>
            </a:extLst>
          </p:cNvPr>
          <p:cNvSpPr>
            <a:spLocks noGrp="1"/>
          </p:cNvSpPr>
          <p:nvPr>
            <p:ph type="title"/>
          </p:nvPr>
        </p:nvSpPr>
        <p:spPr>
          <a:xfrm>
            <a:off x="539616" y="1987319"/>
            <a:ext cx="10515600" cy="1325563"/>
          </a:xfrm>
        </p:spPr>
        <p:txBody>
          <a:bodyPr/>
          <a:lstStyle/>
          <a:p>
            <a:r>
              <a:rPr lang="en-US" dirty="0">
                <a:solidFill>
                  <a:schemeClr val="bg1"/>
                </a:solidFill>
                <a:latin typeface="+mn-lt"/>
              </a:rPr>
              <a:t>Agenda</a:t>
            </a:r>
          </a:p>
        </p:txBody>
      </p:sp>
      <p:sp>
        <p:nvSpPr>
          <p:cNvPr id="5" name="Content Placeholder 2">
            <a:extLst>
              <a:ext uri="{FF2B5EF4-FFF2-40B4-BE49-F238E27FC236}">
                <a16:creationId xmlns:a16="http://schemas.microsoft.com/office/drawing/2014/main" id="{15B51C9C-2BA6-421F-B37B-C1AB665D289B}"/>
              </a:ext>
            </a:extLst>
          </p:cNvPr>
          <p:cNvSpPr>
            <a:spLocks noGrp="1"/>
          </p:cNvSpPr>
          <p:nvPr>
            <p:ph idx="4294967295"/>
          </p:nvPr>
        </p:nvSpPr>
        <p:spPr>
          <a:xfrm>
            <a:off x="539616" y="3288646"/>
            <a:ext cx="9461634" cy="3074054"/>
          </a:xfrm>
        </p:spPr>
        <p:txBody>
          <a:bodyPr>
            <a:normAutofit lnSpcReduction="10000"/>
          </a:bodyPr>
          <a:lstStyle/>
          <a:p>
            <a:r>
              <a:rPr lang="en-US" dirty="0">
                <a:solidFill>
                  <a:schemeClr val="bg1"/>
                </a:solidFill>
              </a:rPr>
              <a:t>What is the ideal execution frequency for REORG, RUNSTATS, and COPY?</a:t>
            </a:r>
          </a:p>
          <a:p>
            <a:r>
              <a:rPr lang="en-US" dirty="0">
                <a:solidFill>
                  <a:schemeClr val="bg1"/>
                </a:solidFill>
              </a:rPr>
              <a:t>How can we plan to get as close as possible to that ideal?</a:t>
            </a:r>
          </a:p>
          <a:p>
            <a:r>
              <a:rPr lang="en-US" dirty="0">
                <a:solidFill>
                  <a:schemeClr val="bg1"/>
                </a:solidFill>
              </a:rPr>
              <a:t>We will look at the details of REORG, RUNSTATS, and COPY from an operational perspective.</a:t>
            </a:r>
          </a:p>
          <a:p>
            <a:r>
              <a:rPr lang="en-US" dirty="0">
                <a:solidFill>
                  <a:schemeClr val="bg1"/>
                </a:solidFill>
              </a:rPr>
              <a:t>How can we exploit RTS as part of an effective utility automation strategy?</a:t>
            </a:r>
          </a:p>
          <a:p>
            <a:endParaRPr lang="en-US" dirty="0">
              <a:solidFill>
                <a:schemeClr val="bg1"/>
              </a:solidFill>
            </a:endParaRPr>
          </a:p>
        </p:txBody>
      </p:sp>
    </p:spTree>
    <p:extLst>
      <p:ext uri="{BB962C8B-B14F-4D97-AF65-F5344CB8AC3E}">
        <p14:creationId xmlns:p14="http://schemas.microsoft.com/office/powerpoint/2010/main" val="18623364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8DA3B-B58A-49AA-9F5A-23DA1903F2E6}"/>
              </a:ext>
            </a:extLst>
          </p:cNvPr>
          <p:cNvSpPr>
            <a:spLocks noGrp="1"/>
          </p:cNvSpPr>
          <p:nvPr>
            <p:ph type="title"/>
          </p:nvPr>
        </p:nvSpPr>
        <p:spPr/>
        <p:txBody>
          <a:bodyPr/>
          <a:lstStyle/>
          <a:p>
            <a:r>
              <a:rPr lang="en-US" dirty="0"/>
              <a:t>Optimizer Help for RUNSTATS (1|2)</a:t>
            </a:r>
          </a:p>
        </p:txBody>
      </p:sp>
      <p:sp>
        <p:nvSpPr>
          <p:cNvPr id="3" name="Rounded Rectangle 4">
            <a:extLst>
              <a:ext uri="{FF2B5EF4-FFF2-40B4-BE49-F238E27FC236}">
                <a16:creationId xmlns:a16="http://schemas.microsoft.com/office/drawing/2014/main" id="{A6976BE7-3BD4-4798-B960-5D286625629D}"/>
              </a:ext>
            </a:extLst>
          </p:cNvPr>
          <p:cNvSpPr/>
          <p:nvPr/>
        </p:nvSpPr>
        <p:spPr bwMode="auto">
          <a:xfrm>
            <a:off x="2054930" y="2197502"/>
            <a:ext cx="1395901" cy="787109"/>
          </a:xfrm>
          <a:prstGeom prst="roundRect">
            <a:avLst/>
          </a:prstGeom>
          <a:noFill/>
          <a:ln w="19050" cap="flat" cmpd="sng" algn="ctr">
            <a:solidFill>
              <a:schemeClr val="tx1"/>
            </a:solidFill>
            <a:prstDash val="solid"/>
            <a:round/>
            <a:headEnd type="none" w="med" len="med"/>
            <a:tailEnd type="none" w="med" len="med"/>
          </a:ln>
          <a:effectLst/>
        </p:spPr>
        <p:txBody>
          <a:bodyPr vert="horz" wrap="square" lIns="91438" tIns="45720" rIns="91438" bIns="45720" numCol="1" rtlCol="0" anchor="t" anchorCtr="0" compatLnSpc="1">
            <a:prstTxWarp prst="textNoShape">
              <a:avLst/>
            </a:prstTxWarp>
          </a:bodyPr>
          <a:lstStyle>
            <a:defPPr>
              <a:defRPr lang="en-US"/>
            </a:defPPr>
            <a:lvl1pPr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1pPr>
            <a:lvl2pPr marL="4571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2pPr>
            <a:lvl3pPr marL="9143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3pPr>
            <a:lvl4pPr marL="13714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4pPr>
            <a:lvl5pPr marL="18286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5pPr>
            <a:lvl6pPr marL="2285751" algn="l" defTabSz="914300" rtl="0" eaLnBrk="1" latinLnBrk="0" hangingPunct="1">
              <a:defRPr sz="2402" kern="1200">
                <a:solidFill>
                  <a:schemeClr val="tx1"/>
                </a:solidFill>
                <a:latin typeface="Times" pitchFamily="1" charset="0"/>
                <a:ea typeface="ＭＳ Ｐゴシック" charset="-128"/>
                <a:cs typeface="+mn-cs"/>
              </a:defRPr>
            </a:lvl6pPr>
            <a:lvl7pPr marL="2742900" algn="l" defTabSz="914300" rtl="0" eaLnBrk="1" latinLnBrk="0" hangingPunct="1">
              <a:defRPr sz="2402" kern="1200">
                <a:solidFill>
                  <a:schemeClr val="tx1"/>
                </a:solidFill>
                <a:latin typeface="Times" pitchFamily="1" charset="0"/>
                <a:ea typeface="ＭＳ Ｐゴシック" charset="-128"/>
                <a:cs typeface="+mn-cs"/>
              </a:defRPr>
            </a:lvl7pPr>
            <a:lvl8pPr marL="3200051" algn="l" defTabSz="914300" rtl="0" eaLnBrk="1" latinLnBrk="0" hangingPunct="1">
              <a:defRPr sz="2402" kern="1200">
                <a:solidFill>
                  <a:schemeClr val="tx1"/>
                </a:solidFill>
                <a:latin typeface="Times" pitchFamily="1" charset="0"/>
                <a:ea typeface="ＭＳ Ｐゴシック" charset="-128"/>
                <a:cs typeface="+mn-cs"/>
              </a:defRPr>
            </a:lvl8pPr>
            <a:lvl9pPr marL="3657201" algn="l" defTabSz="914300" rtl="0" eaLnBrk="1" latinLnBrk="0" hangingPunct="1">
              <a:defRPr sz="2402" kern="1200">
                <a:solidFill>
                  <a:schemeClr val="tx1"/>
                </a:solidFill>
                <a:latin typeface="Times" pitchFamily="1" charset="0"/>
                <a:ea typeface="ＭＳ Ｐゴシック" charset="-128"/>
                <a:cs typeface="+mn-cs"/>
              </a:defRPr>
            </a:lvl9pPr>
          </a:lstStyle>
          <a:p>
            <a:pPr defTabSz="914373"/>
            <a:endParaRPr lang="en-US" sz="2400">
              <a:latin typeface="Times" charset="0"/>
            </a:endParaRPr>
          </a:p>
        </p:txBody>
      </p:sp>
      <p:sp>
        <p:nvSpPr>
          <p:cNvPr id="4" name="TextBox 3">
            <a:extLst>
              <a:ext uri="{FF2B5EF4-FFF2-40B4-BE49-F238E27FC236}">
                <a16:creationId xmlns:a16="http://schemas.microsoft.com/office/drawing/2014/main" id="{55B19159-9343-40D8-B599-92B5C6CFD230}"/>
              </a:ext>
            </a:extLst>
          </p:cNvPr>
          <p:cNvSpPr txBox="1"/>
          <p:nvPr/>
        </p:nvSpPr>
        <p:spPr>
          <a:xfrm>
            <a:off x="2351660" y="2380825"/>
            <a:ext cx="1099171" cy="457745"/>
          </a:xfrm>
          <a:prstGeom prst="rect">
            <a:avLst/>
          </a:prstGeom>
          <a:noFill/>
          <a:ln w="19050">
            <a:noFill/>
          </a:ln>
        </p:spPr>
        <p:txBody>
          <a:bodyPr wrap="square" rtlCol="0">
            <a:spAutoFit/>
          </a:bodyPr>
          <a:lstStyle>
            <a:defPPr>
              <a:defRPr lang="en-US"/>
            </a:defPPr>
            <a:lvl1pPr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1pPr>
            <a:lvl2pPr marL="4571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2pPr>
            <a:lvl3pPr marL="9143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3pPr>
            <a:lvl4pPr marL="13714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4pPr>
            <a:lvl5pPr marL="18286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5pPr>
            <a:lvl6pPr marL="2285751" algn="l" defTabSz="914300" rtl="0" eaLnBrk="1" latinLnBrk="0" hangingPunct="1">
              <a:defRPr sz="2402" kern="1200">
                <a:solidFill>
                  <a:schemeClr val="tx1"/>
                </a:solidFill>
                <a:latin typeface="Times" pitchFamily="1" charset="0"/>
                <a:ea typeface="ＭＳ Ｐゴシック" charset="-128"/>
                <a:cs typeface="+mn-cs"/>
              </a:defRPr>
            </a:lvl6pPr>
            <a:lvl7pPr marL="2742900" algn="l" defTabSz="914300" rtl="0" eaLnBrk="1" latinLnBrk="0" hangingPunct="1">
              <a:defRPr sz="2402" kern="1200">
                <a:solidFill>
                  <a:schemeClr val="tx1"/>
                </a:solidFill>
                <a:latin typeface="Times" pitchFamily="1" charset="0"/>
                <a:ea typeface="ＭＳ Ｐゴシック" charset="-128"/>
                <a:cs typeface="+mn-cs"/>
              </a:defRPr>
            </a:lvl7pPr>
            <a:lvl8pPr marL="3200051" algn="l" defTabSz="914300" rtl="0" eaLnBrk="1" latinLnBrk="0" hangingPunct="1">
              <a:defRPr sz="2402" kern="1200">
                <a:solidFill>
                  <a:schemeClr val="tx1"/>
                </a:solidFill>
                <a:latin typeface="Times" pitchFamily="1" charset="0"/>
                <a:ea typeface="ＭＳ Ｐゴシック" charset="-128"/>
                <a:cs typeface="+mn-cs"/>
              </a:defRPr>
            </a:lvl8pPr>
            <a:lvl9pPr marL="3657201" algn="l" defTabSz="914300" rtl="0" eaLnBrk="1" latinLnBrk="0" hangingPunct="1">
              <a:defRPr sz="2402" kern="1200">
                <a:solidFill>
                  <a:schemeClr val="tx1"/>
                </a:solidFill>
                <a:latin typeface="Times" pitchFamily="1" charset="0"/>
                <a:ea typeface="ＭＳ Ｐゴシック" charset="-128"/>
                <a:cs typeface="+mn-cs"/>
              </a:defRPr>
            </a:lvl9pPr>
          </a:lstStyle>
          <a:p>
            <a:pPr algn="l"/>
            <a:r>
              <a:rPr lang="en-US" sz="2288" b="1" dirty="0">
                <a:latin typeface="Arial" panose="020B0604020202020204" pitchFamily="34" charset="0"/>
                <a:cs typeface="Arial" panose="020B0604020202020204" pitchFamily="34" charset="0"/>
              </a:rPr>
              <a:t>BIND</a:t>
            </a:r>
          </a:p>
        </p:txBody>
      </p:sp>
      <p:sp>
        <p:nvSpPr>
          <p:cNvPr id="5" name="Rectangle 4">
            <a:extLst>
              <a:ext uri="{FF2B5EF4-FFF2-40B4-BE49-F238E27FC236}">
                <a16:creationId xmlns:a16="http://schemas.microsoft.com/office/drawing/2014/main" id="{BBDAE055-C6ED-46B5-BFC8-CB183C83432A}"/>
              </a:ext>
            </a:extLst>
          </p:cNvPr>
          <p:cNvSpPr/>
          <p:nvPr/>
        </p:nvSpPr>
        <p:spPr bwMode="auto">
          <a:xfrm>
            <a:off x="9065853" y="2373308"/>
            <a:ext cx="2133564" cy="1447776"/>
          </a:xfrm>
          <a:prstGeom prst="rect">
            <a:avLst/>
          </a:prstGeom>
          <a:noFill/>
          <a:ln w="19050" cap="flat" cmpd="sng" algn="ctr">
            <a:solidFill>
              <a:schemeClr val="tx1"/>
            </a:solidFill>
            <a:prstDash val="solid"/>
            <a:round/>
            <a:headEnd type="none" w="med" len="med"/>
            <a:tailEnd type="none" w="med" len="med"/>
          </a:ln>
          <a:effectLst/>
        </p:spPr>
        <p:txBody>
          <a:bodyPr vert="horz" wrap="square" lIns="91438" tIns="45720" rIns="91438" bIns="45720" numCol="1" rtlCol="0" anchor="t" anchorCtr="0" compatLnSpc="1">
            <a:prstTxWarp prst="textNoShape">
              <a:avLst/>
            </a:prstTxWarp>
          </a:bodyPr>
          <a:lstStyle>
            <a:defPPr>
              <a:defRPr lang="en-US"/>
            </a:defPPr>
            <a:lvl1pPr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1pPr>
            <a:lvl2pPr marL="4571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2pPr>
            <a:lvl3pPr marL="9143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3pPr>
            <a:lvl4pPr marL="13714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4pPr>
            <a:lvl5pPr marL="18286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5pPr>
            <a:lvl6pPr marL="2285751" algn="l" defTabSz="914300" rtl="0" eaLnBrk="1" latinLnBrk="0" hangingPunct="1">
              <a:defRPr sz="2402" kern="1200">
                <a:solidFill>
                  <a:schemeClr val="tx1"/>
                </a:solidFill>
                <a:latin typeface="Times" pitchFamily="1" charset="0"/>
                <a:ea typeface="ＭＳ Ｐゴシック" charset="-128"/>
                <a:cs typeface="+mn-cs"/>
              </a:defRPr>
            </a:lvl6pPr>
            <a:lvl7pPr marL="2742900" algn="l" defTabSz="914300" rtl="0" eaLnBrk="1" latinLnBrk="0" hangingPunct="1">
              <a:defRPr sz="2402" kern="1200">
                <a:solidFill>
                  <a:schemeClr val="tx1"/>
                </a:solidFill>
                <a:latin typeface="Times" pitchFamily="1" charset="0"/>
                <a:ea typeface="ＭＳ Ｐゴシック" charset="-128"/>
                <a:cs typeface="+mn-cs"/>
              </a:defRPr>
            </a:lvl7pPr>
            <a:lvl8pPr marL="3200051" algn="l" defTabSz="914300" rtl="0" eaLnBrk="1" latinLnBrk="0" hangingPunct="1">
              <a:defRPr sz="2402" kern="1200">
                <a:solidFill>
                  <a:schemeClr val="tx1"/>
                </a:solidFill>
                <a:latin typeface="Times" pitchFamily="1" charset="0"/>
                <a:ea typeface="ＭＳ Ｐゴシック" charset="-128"/>
                <a:cs typeface="+mn-cs"/>
              </a:defRPr>
            </a:lvl8pPr>
            <a:lvl9pPr marL="3657201" algn="l" defTabSz="914300" rtl="0" eaLnBrk="1" latinLnBrk="0" hangingPunct="1">
              <a:defRPr sz="2402" kern="1200">
                <a:solidFill>
                  <a:schemeClr val="tx1"/>
                </a:solidFill>
                <a:latin typeface="Times" pitchFamily="1" charset="0"/>
                <a:ea typeface="ＭＳ Ｐゴシック" charset="-128"/>
                <a:cs typeface="+mn-cs"/>
              </a:defRPr>
            </a:lvl9pPr>
          </a:lstStyle>
          <a:p>
            <a:pPr defTabSz="914373"/>
            <a:endParaRPr lang="en-US" sz="2400">
              <a:latin typeface="Times" charset="0"/>
            </a:endParaRPr>
          </a:p>
        </p:txBody>
      </p:sp>
      <p:sp>
        <p:nvSpPr>
          <p:cNvPr id="6" name="TextBox 5">
            <a:extLst>
              <a:ext uri="{FF2B5EF4-FFF2-40B4-BE49-F238E27FC236}">
                <a16:creationId xmlns:a16="http://schemas.microsoft.com/office/drawing/2014/main" id="{C3F8997A-604C-4EF4-817F-B642B6830092}"/>
              </a:ext>
            </a:extLst>
          </p:cNvPr>
          <p:cNvSpPr txBox="1"/>
          <p:nvPr/>
        </p:nvSpPr>
        <p:spPr>
          <a:xfrm>
            <a:off x="9247255" y="2663777"/>
            <a:ext cx="1952163" cy="809856"/>
          </a:xfrm>
          <a:prstGeom prst="rect">
            <a:avLst/>
          </a:prstGeom>
          <a:noFill/>
          <a:ln w="19050">
            <a:noFill/>
          </a:ln>
        </p:spPr>
        <p:txBody>
          <a:bodyPr wrap="square" rtlCol="0">
            <a:spAutoFit/>
          </a:bodyPr>
          <a:lstStyle>
            <a:defPPr>
              <a:defRPr lang="en-US"/>
            </a:defPPr>
            <a:lvl1pPr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1pPr>
            <a:lvl2pPr marL="4571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2pPr>
            <a:lvl3pPr marL="9143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3pPr>
            <a:lvl4pPr marL="13714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4pPr>
            <a:lvl5pPr marL="18286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5pPr>
            <a:lvl6pPr marL="2285751" algn="l" defTabSz="914300" rtl="0" eaLnBrk="1" latinLnBrk="0" hangingPunct="1">
              <a:defRPr sz="2402" kern="1200">
                <a:solidFill>
                  <a:schemeClr val="tx1"/>
                </a:solidFill>
                <a:latin typeface="Times" pitchFamily="1" charset="0"/>
                <a:ea typeface="ＭＳ Ｐゴシック" charset="-128"/>
                <a:cs typeface="+mn-cs"/>
              </a:defRPr>
            </a:lvl6pPr>
            <a:lvl7pPr marL="2742900" algn="l" defTabSz="914300" rtl="0" eaLnBrk="1" latinLnBrk="0" hangingPunct="1">
              <a:defRPr sz="2402" kern="1200">
                <a:solidFill>
                  <a:schemeClr val="tx1"/>
                </a:solidFill>
                <a:latin typeface="Times" pitchFamily="1" charset="0"/>
                <a:ea typeface="ＭＳ Ｐゴシック" charset="-128"/>
                <a:cs typeface="+mn-cs"/>
              </a:defRPr>
            </a:lvl7pPr>
            <a:lvl8pPr marL="3200051" algn="l" defTabSz="914300" rtl="0" eaLnBrk="1" latinLnBrk="0" hangingPunct="1">
              <a:defRPr sz="2402" kern="1200">
                <a:solidFill>
                  <a:schemeClr val="tx1"/>
                </a:solidFill>
                <a:latin typeface="Times" pitchFamily="1" charset="0"/>
                <a:ea typeface="ＭＳ Ｐゴシック" charset="-128"/>
                <a:cs typeface="+mn-cs"/>
              </a:defRPr>
            </a:lvl8pPr>
            <a:lvl9pPr marL="3657201" algn="l" defTabSz="914300" rtl="0" eaLnBrk="1" latinLnBrk="0" hangingPunct="1">
              <a:defRPr sz="2402" kern="1200">
                <a:solidFill>
                  <a:schemeClr val="tx1"/>
                </a:solidFill>
                <a:latin typeface="Times" pitchFamily="1" charset="0"/>
                <a:ea typeface="ＭＳ Ｐゴシック" charset="-128"/>
                <a:cs typeface="+mn-cs"/>
              </a:defRPr>
            </a:lvl9pPr>
          </a:lstStyle>
          <a:p>
            <a:pPr algn="l"/>
            <a:r>
              <a:rPr lang="en-US" sz="2288" b="1" dirty="0">
                <a:latin typeface="Arial" panose="020B0604020202020204" pitchFamily="34" charset="0"/>
                <a:cs typeface="Arial" panose="020B0604020202020204" pitchFamily="34" charset="0"/>
              </a:rPr>
              <a:t>DSN_STAT_FEEDBACK</a:t>
            </a:r>
          </a:p>
        </p:txBody>
      </p:sp>
      <p:sp>
        <p:nvSpPr>
          <p:cNvPr id="7" name="Right Arrow 13">
            <a:extLst>
              <a:ext uri="{FF2B5EF4-FFF2-40B4-BE49-F238E27FC236}">
                <a16:creationId xmlns:a16="http://schemas.microsoft.com/office/drawing/2014/main" id="{1B277317-ABF2-40F8-93CE-3032EBB55801}"/>
              </a:ext>
            </a:extLst>
          </p:cNvPr>
          <p:cNvSpPr/>
          <p:nvPr/>
        </p:nvSpPr>
        <p:spPr bwMode="auto">
          <a:xfrm>
            <a:off x="3450831" y="2663777"/>
            <a:ext cx="5603687" cy="302116"/>
          </a:xfrm>
          <a:prstGeom prst="rightArrow">
            <a:avLst/>
          </a:prstGeom>
          <a:solidFill>
            <a:schemeClr val="accent1"/>
          </a:solidFill>
          <a:ln w="19050" cap="flat" cmpd="sng" algn="ctr">
            <a:solidFill>
              <a:schemeClr val="tx1"/>
            </a:solidFill>
            <a:prstDash val="solid"/>
            <a:round/>
            <a:headEnd type="none" w="med" len="med"/>
            <a:tailEnd type="none" w="med" len="med"/>
          </a:ln>
          <a:effectLst/>
        </p:spPr>
        <p:txBody>
          <a:bodyPr vert="horz" wrap="square" lIns="91438" tIns="45720" rIns="91438" bIns="45720" numCol="1" rtlCol="0" anchor="t" anchorCtr="0" compatLnSpc="1">
            <a:prstTxWarp prst="textNoShape">
              <a:avLst/>
            </a:prstTxWarp>
          </a:bodyPr>
          <a:lstStyle>
            <a:defPPr>
              <a:defRPr lang="en-US"/>
            </a:defPPr>
            <a:lvl1pPr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1pPr>
            <a:lvl2pPr marL="4571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2pPr>
            <a:lvl3pPr marL="9143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3pPr>
            <a:lvl4pPr marL="13714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4pPr>
            <a:lvl5pPr marL="18286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5pPr>
            <a:lvl6pPr marL="2285751" algn="l" defTabSz="914300" rtl="0" eaLnBrk="1" latinLnBrk="0" hangingPunct="1">
              <a:defRPr sz="2402" kern="1200">
                <a:solidFill>
                  <a:schemeClr val="tx1"/>
                </a:solidFill>
                <a:latin typeface="Times" pitchFamily="1" charset="0"/>
                <a:ea typeface="ＭＳ Ｐゴシック" charset="-128"/>
                <a:cs typeface="+mn-cs"/>
              </a:defRPr>
            </a:lvl6pPr>
            <a:lvl7pPr marL="2742900" algn="l" defTabSz="914300" rtl="0" eaLnBrk="1" latinLnBrk="0" hangingPunct="1">
              <a:defRPr sz="2402" kern="1200">
                <a:solidFill>
                  <a:schemeClr val="tx1"/>
                </a:solidFill>
                <a:latin typeface="Times" pitchFamily="1" charset="0"/>
                <a:ea typeface="ＭＳ Ｐゴシック" charset="-128"/>
                <a:cs typeface="+mn-cs"/>
              </a:defRPr>
            </a:lvl7pPr>
            <a:lvl8pPr marL="3200051" algn="l" defTabSz="914300" rtl="0" eaLnBrk="1" latinLnBrk="0" hangingPunct="1">
              <a:defRPr sz="2402" kern="1200">
                <a:solidFill>
                  <a:schemeClr val="tx1"/>
                </a:solidFill>
                <a:latin typeface="Times" pitchFamily="1" charset="0"/>
                <a:ea typeface="ＭＳ Ｐゴシック" charset="-128"/>
                <a:cs typeface="+mn-cs"/>
              </a:defRPr>
            </a:lvl8pPr>
            <a:lvl9pPr marL="3657201" algn="l" defTabSz="914300" rtl="0" eaLnBrk="1" latinLnBrk="0" hangingPunct="1">
              <a:defRPr sz="2402" kern="1200">
                <a:solidFill>
                  <a:schemeClr val="tx1"/>
                </a:solidFill>
                <a:latin typeface="Times" pitchFamily="1" charset="0"/>
                <a:ea typeface="ＭＳ Ｐゴシック" charset="-128"/>
                <a:cs typeface="+mn-cs"/>
              </a:defRPr>
            </a:lvl9pPr>
          </a:lstStyle>
          <a:p>
            <a:pPr defTabSz="914373"/>
            <a:endParaRPr lang="en-US" sz="2400">
              <a:latin typeface="Times" charset="0"/>
            </a:endParaRPr>
          </a:p>
        </p:txBody>
      </p:sp>
      <p:sp>
        <p:nvSpPr>
          <p:cNvPr id="8" name="Right Arrow 14">
            <a:extLst>
              <a:ext uri="{FF2B5EF4-FFF2-40B4-BE49-F238E27FC236}">
                <a16:creationId xmlns:a16="http://schemas.microsoft.com/office/drawing/2014/main" id="{C09C7AAF-E5DE-4637-82FB-AC01E658848D}"/>
              </a:ext>
            </a:extLst>
          </p:cNvPr>
          <p:cNvSpPr/>
          <p:nvPr/>
        </p:nvSpPr>
        <p:spPr bwMode="auto">
          <a:xfrm rot="5400000">
            <a:off x="2577756" y="3049085"/>
            <a:ext cx="393655" cy="302116"/>
          </a:xfrm>
          <a:prstGeom prst="rightArrow">
            <a:avLst>
              <a:gd name="adj1" fmla="val 50000"/>
              <a:gd name="adj2" fmla="val 65521"/>
            </a:avLst>
          </a:prstGeom>
          <a:solidFill>
            <a:schemeClr val="accent1"/>
          </a:solidFill>
          <a:ln w="19050" cap="flat" cmpd="sng" algn="ctr">
            <a:solidFill>
              <a:schemeClr val="tx1"/>
            </a:solidFill>
            <a:prstDash val="solid"/>
            <a:round/>
            <a:headEnd type="none" w="med" len="med"/>
            <a:tailEnd type="none" w="med" len="med"/>
          </a:ln>
          <a:effectLst/>
        </p:spPr>
        <p:txBody>
          <a:bodyPr vert="horz" wrap="square" lIns="91438" tIns="45720" rIns="91438" bIns="45720" numCol="1" rtlCol="0" anchor="t" anchorCtr="0" compatLnSpc="1">
            <a:prstTxWarp prst="textNoShape">
              <a:avLst/>
            </a:prstTxWarp>
          </a:bodyPr>
          <a:lstStyle>
            <a:defPPr>
              <a:defRPr lang="en-US"/>
            </a:defPPr>
            <a:lvl1pPr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1pPr>
            <a:lvl2pPr marL="4571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2pPr>
            <a:lvl3pPr marL="9143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3pPr>
            <a:lvl4pPr marL="13714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4pPr>
            <a:lvl5pPr marL="18286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5pPr>
            <a:lvl6pPr marL="2285751" algn="l" defTabSz="914300" rtl="0" eaLnBrk="1" latinLnBrk="0" hangingPunct="1">
              <a:defRPr sz="2402" kern="1200">
                <a:solidFill>
                  <a:schemeClr val="tx1"/>
                </a:solidFill>
                <a:latin typeface="Times" pitchFamily="1" charset="0"/>
                <a:ea typeface="ＭＳ Ｐゴシック" charset="-128"/>
                <a:cs typeface="+mn-cs"/>
              </a:defRPr>
            </a:lvl6pPr>
            <a:lvl7pPr marL="2742900" algn="l" defTabSz="914300" rtl="0" eaLnBrk="1" latinLnBrk="0" hangingPunct="1">
              <a:defRPr sz="2402" kern="1200">
                <a:solidFill>
                  <a:schemeClr val="tx1"/>
                </a:solidFill>
                <a:latin typeface="Times" pitchFamily="1" charset="0"/>
                <a:ea typeface="ＭＳ Ｐゴシック" charset="-128"/>
                <a:cs typeface="+mn-cs"/>
              </a:defRPr>
            </a:lvl7pPr>
            <a:lvl8pPr marL="3200051" algn="l" defTabSz="914300" rtl="0" eaLnBrk="1" latinLnBrk="0" hangingPunct="1">
              <a:defRPr sz="2402" kern="1200">
                <a:solidFill>
                  <a:schemeClr val="tx1"/>
                </a:solidFill>
                <a:latin typeface="Times" pitchFamily="1" charset="0"/>
                <a:ea typeface="ＭＳ Ｐゴシック" charset="-128"/>
                <a:cs typeface="+mn-cs"/>
              </a:defRPr>
            </a:lvl8pPr>
            <a:lvl9pPr marL="3657201" algn="l" defTabSz="914300" rtl="0" eaLnBrk="1" latinLnBrk="0" hangingPunct="1">
              <a:defRPr sz="2402" kern="1200">
                <a:solidFill>
                  <a:schemeClr val="tx1"/>
                </a:solidFill>
                <a:latin typeface="Times" pitchFamily="1" charset="0"/>
                <a:ea typeface="ＭＳ Ｐゴシック" charset="-128"/>
                <a:cs typeface="+mn-cs"/>
              </a:defRPr>
            </a:lvl9pPr>
          </a:lstStyle>
          <a:p>
            <a:pPr defTabSz="914373"/>
            <a:endParaRPr lang="en-US" sz="2400">
              <a:latin typeface="Times" charset="0"/>
            </a:endParaRPr>
          </a:p>
        </p:txBody>
      </p:sp>
      <p:sp>
        <p:nvSpPr>
          <p:cNvPr id="9" name="Right Arrow 19">
            <a:extLst>
              <a:ext uri="{FF2B5EF4-FFF2-40B4-BE49-F238E27FC236}">
                <a16:creationId xmlns:a16="http://schemas.microsoft.com/office/drawing/2014/main" id="{EC100C2E-28D9-4B85-9AC2-7ADF23BBD4C3}"/>
              </a:ext>
            </a:extLst>
          </p:cNvPr>
          <p:cNvSpPr/>
          <p:nvPr/>
        </p:nvSpPr>
        <p:spPr bwMode="auto">
          <a:xfrm rot="5400000">
            <a:off x="9748885" y="4047617"/>
            <a:ext cx="714348" cy="302116"/>
          </a:xfrm>
          <a:prstGeom prst="rightArrow">
            <a:avLst>
              <a:gd name="adj1" fmla="val 50000"/>
              <a:gd name="adj2" fmla="val 65521"/>
            </a:avLst>
          </a:prstGeom>
          <a:solidFill>
            <a:schemeClr val="accent1"/>
          </a:solidFill>
          <a:ln w="19050" cap="flat" cmpd="sng" algn="ctr">
            <a:solidFill>
              <a:schemeClr val="tx1"/>
            </a:solidFill>
            <a:prstDash val="solid"/>
            <a:round/>
            <a:headEnd type="none" w="med" len="med"/>
            <a:tailEnd type="none" w="med" len="med"/>
          </a:ln>
          <a:effectLst/>
        </p:spPr>
        <p:txBody>
          <a:bodyPr vert="horz" wrap="square" lIns="91438" tIns="45720" rIns="91438" bIns="45720" numCol="1" rtlCol="0" anchor="t" anchorCtr="0" compatLnSpc="1">
            <a:prstTxWarp prst="textNoShape">
              <a:avLst/>
            </a:prstTxWarp>
          </a:bodyPr>
          <a:lstStyle>
            <a:defPPr>
              <a:defRPr lang="en-US"/>
            </a:defPPr>
            <a:lvl1pPr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1pPr>
            <a:lvl2pPr marL="4571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2pPr>
            <a:lvl3pPr marL="9143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3pPr>
            <a:lvl4pPr marL="13714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4pPr>
            <a:lvl5pPr marL="18286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5pPr>
            <a:lvl6pPr marL="2285751" algn="l" defTabSz="914300" rtl="0" eaLnBrk="1" latinLnBrk="0" hangingPunct="1">
              <a:defRPr sz="2402" kern="1200">
                <a:solidFill>
                  <a:schemeClr val="tx1"/>
                </a:solidFill>
                <a:latin typeface="Times" pitchFamily="1" charset="0"/>
                <a:ea typeface="ＭＳ Ｐゴシック" charset="-128"/>
                <a:cs typeface="+mn-cs"/>
              </a:defRPr>
            </a:lvl6pPr>
            <a:lvl7pPr marL="2742900" algn="l" defTabSz="914300" rtl="0" eaLnBrk="1" latinLnBrk="0" hangingPunct="1">
              <a:defRPr sz="2402" kern="1200">
                <a:solidFill>
                  <a:schemeClr val="tx1"/>
                </a:solidFill>
                <a:latin typeface="Times" pitchFamily="1" charset="0"/>
                <a:ea typeface="ＭＳ Ｐゴシック" charset="-128"/>
                <a:cs typeface="+mn-cs"/>
              </a:defRPr>
            </a:lvl7pPr>
            <a:lvl8pPr marL="3200051" algn="l" defTabSz="914300" rtl="0" eaLnBrk="1" latinLnBrk="0" hangingPunct="1">
              <a:defRPr sz="2402" kern="1200">
                <a:solidFill>
                  <a:schemeClr val="tx1"/>
                </a:solidFill>
                <a:latin typeface="Times" pitchFamily="1" charset="0"/>
                <a:ea typeface="ＭＳ Ｐゴシック" charset="-128"/>
                <a:cs typeface="+mn-cs"/>
              </a:defRPr>
            </a:lvl8pPr>
            <a:lvl9pPr marL="3657201" algn="l" defTabSz="914300" rtl="0" eaLnBrk="1" latinLnBrk="0" hangingPunct="1">
              <a:defRPr sz="2402" kern="1200">
                <a:solidFill>
                  <a:schemeClr val="tx1"/>
                </a:solidFill>
                <a:latin typeface="Times" pitchFamily="1" charset="0"/>
                <a:ea typeface="ＭＳ Ｐゴシック" charset="-128"/>
                <a:cs typeface="+mn-cs"/>
              </a:defRPr>
            </a:lvl9pPr>
          </a:lstStyle>
          <a:p>
            <a:pPr defTabSz="914373"/>
            <a:endParaRPr lang="en-US" sz="2400">
              <a:latin typeface="Times" charset="0"/>
            </a:endParaRPr>
          </a:p>
        </p:txBody>
      </p:sp>
      <p:sp>
        <p:nvSpPr>
          <p:cNvPr id="10" name="Rounded Rectangle 22">
            <a:extLst>
              <a:ext uri="{FF2B5EF4-FFF2-40B4-BE49-F238E27FC236}">
                <a16:creationId xmlns:a16="http://schemas.microsoft.com/office/drawing/2014/main" id="{08DAB18B-53F6-4180-B885-BF599198EF6E}"/>
              </a:ext>
            </a:extLst>
          </p:cNvPr>
          <p:cNvSpPr/>
          <p:nvPr/>
        </p:nvSpPr>
        <p:spPr bwMode="auto">
          <a:xfrm>
            <a:off x="9054518" y="4576266"/>
            <a:ext cx="2071218" cy="657162"/>
          </a:xfrm>
          <a:prstGeom prst="roundRect">
            <a:avLst/>
          </a:prstGeom>
          <a:noFill/>
          <a:ln w="19050" cap="flat" cmpd="sng" algn="ctr">
            <a:solidFill>
              <a:schemeClr val="tx1"/>
            </a:solidFill>
            <a:prstDash val="solid"/>
            <a:round/>
            <a:headEnd type="none" w="med" len="med"/>
            <a:tailEnd type="none" w="med" len="med"/>
          </a:ln>
          <a:effectLst/>
        </p:spPr>
        <p:txBody>
          <a:bodyPr vert="horz" wrap="square" lIns="91438" tIns="45720" rIns="91438" bIns="45720" numCol="1" rtlCol="0" anchor="t" anchorCtr="0" compatLnSpc="1">
            <a:prstTxWarp prst="textNoShape">
              <a:avLst/>
            </a:prstTxWarp>
          </a:bodyPr>
          <a:lstStyle>
            <a:defPPr>
              <a:defRPr lang="en-US"/>
            </a:defPPr>
            <a:lvl1pPr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1pPr>
            <a:lvl2pPr marL="4571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2pPr>
            <a:lvl3pPr marL="9143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3pPr>
            <a:lvl4pPr marL="13714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4pPr>
            <a:lvl5pPr marL="18286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5pPr>
            <a:lvl6pPr marL="2285751" algn="l" defTabSz="914300" rtl="0" eaLnBrk="1" latinLnBrk="0" hangingPunct="1">
              <a:defRPr sz="2402" kern="1200">
                <a:solidFill>
                  <a:schemeClr val="tx1"/>
                </a:solidFill>
                <a:latin typeface="Times" pitchFamily="1" charset="0"/>
                <a:ea typeface="ＭＳ Ｐゴシック" charset="-128"/>
                <a:cs typeface="+mn-cs"/>
              </a:defRPr>
            </a:lvl6pPr>
            <a:lvl7pPr marL="2742900" algn="l" defTabSz="914300" rtl="0" eaLnBrk="1" latinLnBrk="0" hangingPunct="1">
              <a:defRPr sz="2402" kern="1200">
                <a:solidFill>
                  <a:schemeClr val="tx1"/>
                </a:solidFill>
                <a:latin typeface="Times" pitchFamily="1" charset="0"/>
                <a:ea typeface="ＭＳ Ｐゴシック" charset="-128"/>
                <a:cs typeface="+mn-cs"/>
              </a:defRPr>
            </a:lvl7pPr>
            <a:lvl8pPr marL="3200051" algn="l" defTabSz="914300" rtl="0" eaLnBrk="1" latinLnBrk="0" hangingPunct="1">
              <a:defRPr sz="2402" kern="1200">
                <a:solidFill>
                  <a:schemeClr val="tx1"/>
                </a:solidFill>
                <a:latin typeface="Times" pitchFamily="1" charset="0"/>
                <a:ea typeface="ＭＳ Ｐゴシック" charset="-128"/>
                <a:cs typeface="+mn-cs"/>
              </a:defRPr>
            </a:lvl8pPr>
            <a:lvl9pPr marL="3657201" algn="l" defTabSz="914300" rtl="0" eaLnBrk="1" latinLnBrk="0" hangingPunct="1">
              <a:defRPr sz="2402" kern="1200">
                <a:solidFill>
                  <a:schemeClr val="tx1"/>
                </a:solidFill>
                <a:latin typeface="Times" pitchFamily="1" charset="0"/>
                <a:ea typeface="ＭＳ Ｐゴシック" charset="-128"/>
                <a:cs typeface="+mn-cs"/>
              </a:defRPr>
            </a:lvl9pPr>
          </a:lstStyle>
          <a:p>
            <a:pPr defTabSz="914373"/>
            <a:endParaRPr lang="en-US" sz="2400">
              <a:latin typeface="Times" charset="0"/>
            </a:endParaRPr>
          </a:p>
        </p:txBody>
      </p:sp>
      <p:sp>
        <p:nvSpPr>
          <p:cNvPr id="11" name="TextBox 10">
            <a:extLst>
              <a:ext uri="{FF2B5EF4-FFF2-40B4-BE49-F238E27FC236}">
                <a16:creationId xmlns:a16="http://schemas.microsoft.com/office/drawing/2014/main" id="{D0DEB1F2-3877-400D-B7E5-2C7E5D18FAA1}"/>
              </a:ext>
            </a:extLst>
          </p:cNvPr>
          <p:cNvSpPr txBox="1"/>
          <p:nvPr/>
        </p:nvSpPr>
        <p:spPr>
          <a:xfrm>
            <a:off x="9380447" y="4688987"/>
            <a:ext cx="1432748" cy="457745"/>
          </a:xfrm>
          <a:prstGeom prst="rect">
            <a:avLst/>
          </a:prstGeom>
          <a:noFill/>
          <a:ln w="19050">
            <a:noFill/>
          </a:ln>
        </p:spPr>
        <p:txBody>
          <a:bodyPr wrap="square" rtlCol="0">
            <a:spAutoFit/>
          </a:bodyPr>
          <a:lstStyle>
            <a:defPPr>
              <a:defRPr lang="en-US"/>
            </a:defPPr>
            <a:lvl1pPr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1pPr>
            <a:lvl2pPr marL="4571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2pPr>
            <a:lvl3pPr marL="9143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3pPr>
            <a:lvl4pPr marL="13714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4pPr>
            <a:lvl5pPr marL="18286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5pPr>
            <a:lvl6pPr marL="2285751" algn="l" defTabSz="914300" rtl="0" eaLnBrk="1" latinLnBrk="0" hangingPunct="1">
              <a:defRPr sz="2402" kern="1200">
                <a:solidFill>
                  <a:schemeClr val="tx1"/>
                </a:solidFill>
                <a:latin typeface="Times" pitchFamily="1" charset="0"/>
                <a:ea typeface="ＭＳ Ｐゴシック" charset="-128"/>
                <a:cs typeface="+mn-cs"/>
              </a:defRPr>
            </a:lvl6pPr>
            <a:lvl7pPr marL="2742900" algn="l" defTabSz="914300" rtl="0" eaLnBrk="1" latinLnBrk="0" hangingPunct="1">
              <a:defRPr sz="2402" kern="1200">
                <a:solidFill>
                  <a:schemeClr val="tx1"/>
                </a:solidFill>
                <a:latin typeface="Times" pitchFamily="1" charset="0"/>
                <a:ea typeface="ＭＳ Ｐゴシック" charset="-128"/>
                <a:cs typeface="+mn-cs"/>
              </a:defRPr>
            </a:lvl7pPr>
            <a:lvl8pPr marL="3200051" algn="l" defTabSz="914300" rtl="0" eaLnBrk="1" latinLnBrk="0" hangingPunct="1">
              <a:defRPr sz="2402" kern="1200">
                <a:solidFill>
                  <a:schemeClr val="tx1"/>
                </a:solidFill>
                <a:latin typeface="Times" pitchFamily="1" charset="0"/>
                <a:ea typeface="ＭＳ Ｐゴシック" charset="-128"/>
                <a:cs typeface="+mn-cs"/>
              </a:defRPr>
            </a:lvl8pPr>
            <a:lvl9pPr marL="3657201" algn="l" defTabSz="914300" rtl="0" eaLnBrk="1" latinLnBrk="0" hangingPunct="1">
              <a:defRPr sz="2402" kern="1200">
                <a:solidFill>
                  <a:schemeClr val="tx1"/>
                </a:solidFill>
                <a:latin typeface="Times" pitchFamily="1" charset="0"/>
                <a:ea typeface="ＭＳ Ｐゴシック" charset="-128"/>
                <a:cs typeface="+mn-cs"/>
              </a:defRPr>
            </a:lvl9pPr>
          </a:lstStyle>
          <a:p>
            <a:pPr algn="l"/>
            <a:r>
              <a:rPr lang="en-US" sz="2288" b="1" dirty="0">
                <a:latin typeface="Arial" panose="020B0604020202020204" pitchFamily="34" charset="0"/>
                <a:cs typeface="Arial" panose="020B0604020202020204" pitchFamily="34" charset="0"/>
              </a:rPr>
              <a:t>Analysis</a:t>
            </a:r>
          </a:p>
        </p:txBody>
      </p:sp>
      <p:sp>
        <p:nvSpPr>
          <p:cNvPr id="12" name="Rounded Rectangle 24">
            <a:extLst>
              <a:ext uri="{FF2B5EF4-FFF2-40B4-BE49-F238E27FC236}">
                <a16:creationId xmlns:a16="http://schemas.microsoft.com/office/drawing/2014/main" id="{D58ED0EA-1277-4310-BEE6-5DB6FAE65466}"/>
              </a:ext>
            </a:extLst>
          </p:cNvPr>
          <p:cNvSpPr/>
          <p:nvPr/>
        </p:nvSpPr>
        <p:spPr bwMode="auto">
          <a:xfrm>
            <a:off x="1885391" y="3423865"/>
            <a:ext cx="1807246" cy="763168"/>
          </a:xfrm>
          <a:prstGeom prst="roundRect">
            <a:avLst/>
          </a:prstGeom>
          <a:noFill/>
          <a:ln w="19050" cap="flat" cmpd="sng" algn="ctr">
            <a:solidFill>
              <a:schemeClr val="tx1"/>
            </a:solidFill>
            <a:prstDash val="solid"/>
            <a:round/>
            <a:headEnd type="none" w="med" len="med"/>
            <a:tailEnd type="none" w="med" len="med"/>
          </a:ln>
          <a:effectLst/>
        </p:spPr>
        <p:txBody>
          <a:bodyPr vert="horz" wrap="square" lIns="91438" tIns="45720" rIns="91438" bIns="45720" numCol="1" rtlCol="0" anchor="t" anchorCtr="0" compatLnSpc="1">
            <a:prstTxWarp prst="textNoShape">
              <a:avLst/>
            </a:prstTxWarp>
          </a:bodyPr>
          <a:lstStyle>
            <a:defPPr>
              <a:defRPr lang="en-US"/>
            </a:defPPr>
            <a:lvl1pPr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1pPr>
            <a:lvl2pPr marL="4571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2pPr>
            <a:lvl3pPr marL="9143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3pPr>
            <a:lvl4pPr marL="13714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4pPr>
            <a:lvl5pPr marL="18286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5pPr>
            <a:lvl6pPr marL="2285751" algn="l" defTabSz="914300" rtl="0" eaLnBrk="1" latinLnBrk="0" hangingPunct="1">
              <a:defRPr sz="2402" kern="1200">
                <a:solidFill>
                  <a:schemeClr val="tx1"/>
                </a:solidFill>
                <a:latin typeface="Times" pitchFamily="1" charset="0"/>
                <a:ea typeface="ＭＳ Ｐゴシック" charset="-128"/>
                <a:cs typeface="+mn-cs"/>
              </a:defRPr>
            </a:lvl6pPr>
            <a:lvl7pPr marL="2742900" algn="l" defTabSz="914300" rtl="0" eaLnBrk="1" latinLnBrk="0" hangingPunct="1">
              <a:defRPr sz="2402" kern="1200">
                <a:solidFill>
                  <a:schemeClr val="tx1"/>
                </a:solidFill>
                <a:latin typeface="Times" pitchFamily="1" charset="0"/>
                <a:ea typeface="ＭＳ Ｐゴシック" charset="-128"/>
                <a:cs typeface="+mn-cs"/>
              </a:defRPr>
            </a:lvl7pPr>
            <a:lvl8pPr marL="3200051" algn="l" defTabSz="914300" rtl="0" eaLnBrk="1" latinLnBrk="0" hangingPunct="1">
              <a:defRPr sz="2402" kern="1200">
                <a:solidFill>
                  <a:schemeClr val="tx1"/>
                </a:solidFill>
                <a:latin typeface="Times" pitchFamily="1" charset="0"/>
                <a:ea typeface="ＭＳ Ｐゴシック" charset="-128"/>
                <a:cs typeface="+mn-cs"/>
              </a:defRPr>
            </a:lvl8pPr>
            <a:lvl9pPr marL="3657201" algn="l" defTabSz="914300" rtl="0" eaLnBrk="1" latinLnBrk="0" hangingPunct="1">
              <a:defRPr sz="2402" kern="1200">
                <a:solidFill>
                  <a:schemeClr val="tx1"/>
                </a:solidFill>
                <a:latin typeface="Times" pitchFamily="1" charset="0"/>
                <a:ea typeface="ＭＳ Ｐゴシック" charset="-128"/>
                <a:cs typeface="+mn-cs"/>
              </a:defRPr>
            </a:lvl9pPr>
          </a:lstStyle>
          <a:p>
            <a:pPr defTabSz="914373"/>
            <a:endParaRPr lang="en-US" sz="2400">
              <a:latin typeface="Times" charset="0"/>
            </a:endParaRPr>
          </a:p>
        </p:txBody>
      </p:sp>
      <p:sp>
        <p:nvSpPr>
          <p:cNvPr id="13" name="TextBox 12">
            <a:extLst>
              <a:ext uri="{FF2B5EF4-FFF2-40B4-BE49-F238E27FC236}">
                <a16:creationId xmlns:a16="http://schemas.microsoft.com/office/drawing/2014/main" id="{1AC674EE-AD2A-402F-9920-E92636491471}"/>
              </a:ext>
            </a:extLst>
          </p:cNvPr>
          <p:cNvSpPr txBox="1"/>
          <p:nvPr/>
        </p:nvSpPr>
        <p:spPr>
          <a:xfrm>
            <a:off x="1849357" y="3539959"/>
            <a:ext cx="2152567" cy="457745"/>
          </a:xfrm>
          <a:prstGeom prst="rect">
            <a:avLst/>
          </a:prstGeom>
          <a:noFill/>
          <a:ln w="19050">
            <a:noFill/>
          </a:ln>
        </p:spPr>
        <p:txBody>
          <a:bodyPr wrap="square" rtlCol="0">
            <a:spAutoFit/>
          </a:bodyPr>
          <a:lstStyle>
            <a:defPPr>
              <a:defRPr lang="en-US"/>
            </a:defPPr>
            <a:lvl1pPr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1pPr>
            <a:lvl2pPr marL="4571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2pPr>
            <a:lvl3pPr marL="9143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3pPr>
            <a:lvl4pPr marL="13714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4pPr>
            <a:lvl5pPr marL="18286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5pPr>
            <a:lvl6pPr marL="2285751" algn="l" defTabSz="914300" rtl="0" eaLnBrk="1" latinLnBrk="0" hangingPunct="1">
              <a:defRPr sz="2402" kern="1200">
                <a:solidFill>
                  <a:schemeClr val="tx1"/>
                </a:solidFill>
                <a:latin typeface="Times" pitchFamily="1" charset="0"/>
                <a:ea typeface="ＭＳ Ｐゴシック" charset="-128"/>
                <a:cs typeface="+mn-cs"/>
              </a:defRPr>
            </a:lvl6pPr>
            <a:lvl7pPr marL="2742900" algn="l" defTabSz="914300" rtl="0" eaLnBrk="1" latinLnBrk="0" hangingPunct="1">
              <a:defRPr sz="2402" kern="1200">
                <a:solidFill>
                  <a:schemeClr val="tx1"/>
                </a:solidFill>
                <a:latin typeface="Times" pitchFamily="1" charset="0"/>
                <a:ea typeface="ＭＳ Ｐゴシック" charset="-128"/>
                <a:cs typeface="+mn-cs"/>
              </a:defRPr>
            </a:lvl7pPr>
            <a:lvl8pPr marL="3200051" algn="l" defTabSz="914300" rtl="0" eaLnBrk="1" latinLnBrk="0" hangingPunct="1">
              <a:defRPr sz="2402" kern="1200">
                <a:solidFill>
                  <a:schemeClr val="tx1"/>
                </a:solidFill>
                <a:latin typeface="Times" pitchFamily="1" charset="0"/>
                <a:ea typeface="ＭＳ Ｐゴシック" charset="-128"/>
                <a:cs typeface="+mn-cs"/>
              </a:defRPr>
            </a:lvl8pPr>
            <a:lvl9pPr marL="3657201" algn="l" defTabSz="914300" rtl="0" eaLnBrk="1" latinLnBrk="0" hangingPunct="1">
              <a:defRPr sz="2402" kern="1200">
                <a:solidFill>
                  <a:schemeClr val="tx1"/>
                </a:solidFill>
                <a:latin typeface="Times" pitchFamily="1" charset="0"/>
                <a:ea typeface="ＭＳ Ｐゴシック" charset="-128"/>
                <a:cs typeface="+mn-cs"/>
              </a:defRPr>
            </a:lvl9pPr>
          </a:lstStyle>
          <a:p>
            <a:pPr algn="l"/>
            <a:r>
              <a:rPr lang="en-US" sz="2288" b="1" dirty="0">
                <a:latin typeface="Arial" panose="020B0604020202020204" pitchFamily="34" charset="0"/>
                <a:cs typeface="Arial" panose="020B0604020202020204" pitchFamily="34" charset="0"/>
              </a:rPr>
              <a:t>EXECUTION</a:t>
            </a:r>
          </a:p>
        </p:txBody>
      </p:sp>
      <p:sp>
        <p:nvSpPr>
          <p:cNvPr id="14" name="TextBox 13">
            <a:extLst>
              <a:ext uri="{FF2B5EF4-FFF2-40B4-BE49-F238E27FC236}">
                <a16:creationId xmlns:a16="http://schemas.microsoft.com/office/drawing/2014/main" id="{71B32384-BC29-454F-9D29-174E23ED8D95}"/>
              </a:ext>
            </a:extLst>
          </p:cNvPr>
          <p:cNvSpPr txBox="1"/>
          <p:nvPr/>
        </p:nvSpPr>
        <p:spPr>
          <a:xfrm>
            <a:off x="5156543" y="2984610"/>
            <a:ext cx="1531990" cy="659476"/>
          </a:xfrm>
          <a:prstGeom prst="rect">
            <a:avLst/>
          </a:prstGeom>
          <a:noFill/>
          <a:ln w="19050">
            <a:noFill/>
          </a:ln>
        </p:spPr>
        <p:txBody>
          <a:bodyPr wrap="square" rtlCol="0">
            <a:spAutoFit/>
          </a:bodyPr>
          <a:lstStyle>
            <a:defPPr>
              <a:defRPr lang="en-US"/>
            </a:defPPr>
            <a:lvl1pPr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1pPr>
            <a:lvl2pPr marL="4571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2pPr>
            <a:lvl3pPr marL="9143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3pPr>
            <a:lvl4pPr marL="13714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4pPr>
            <a:lvl5pPr marL="18286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5pPr>
            <a:lvl6pPr marL="2285751" algn="l" defTabSz="914300" rtl="0" eaLnBrk="1" latinLnBrk="0" hangingPunct="1">
              <a:defRPr sz="2402" kern="1200">
                <a:solidFill>
                  <a:schemeClr val="tx1"/>
                </a:solidFill>
                <a:latin typeface="Times" pitchFamily="1" charset="0"/>
                <a:ea typeface="ＭＳ Ｐゴシック" charset="-128"/>
                <a:cs typeface="+mn-cs"/>
              </a:defRPr>
            </a:lvl6pPr>
            <a:lvl7pPr marL="2742900" algn="l" defTabSz="914300" rtl="0" eaLnBrk="1" latinLnBrk="0" hangingPunct="1">
              <a:defRPr sz="2402" kern="1200">
                <a:solidFill>
                  <a:schemeClr val="tx1"/>
                </a:solidFill>
                <a:latin typeface="Times" pitchFamily="1" charset="0"/>
                <a:ea typeface="ＭＳ Ｐゴシック" charset="-128"/>
                <a:cs typeface="+mn-cs"/>
              </a:defRPr>
            </a:lvl7pPr>
            <a:lvl8pPr marL="3200051" algn="l" defTabSz="914300" rtl="0" eaLnBrk="1" latinLnBrk="0" hangingPunct="1">
              <a:defRPr sz="2402" kern="1200">
                <a:solidFill>
                  <a:schemeClr val="tx1"/>
                </a:solidFill>
                <a:latin typeface="Times" pitchFamily="1" charset="0"/>
                <a:ea typeface="ＭＳ Ｐゴシック" charset="-128"/>
                <a:cs typeface="+mn-cs"/>
              </a:defRPr>
            </a:lvl8pPr>
            <a:lvl9pPr marL="3657201" algn="l" defTabSz="914300" rtl="0" eaLnBrk="1" latinLnBrk="0" hangingPunct="1">
              <a:defRPr sz="2402" kern="1200">
                <a:solidFill>
                  <a:schemeClr val="tx1"/>
                </a:solidFill>
                <a:latin typeface="Times" pitchFamily="1" charset="0"/>
                <a:ea typeface="ＭＳ Ｐゴシック" charset="-128"/>
                <a:cs typeface="+mn-cs"/>
              </a:defRPr>
            </a:lvl9pPr>
          </a:lstStyle>
          <a:p>
            <a:pPr algn="l"/>
            <a:r>
              <a:rPr lang="en-US" sz="1800" dirty="0">
                <a:solidFill>
                  <a:srgbClr val="FF0000"/>
                </a:solidFill>
                <a:latin typeface="Arial" panose="020B0604020202020204" pitchFamily="34" charset="0"/>
                <a:cs typeface="Arial" panose="020B0604020202020204" pitchFamily="34" charset="0"/>
              </a:rPr>
              <a:t>Available in V11 CM</a:t>
            </a:r>
          </a:p>
        </p:txBody>
      </p:sp>
      <p:sp>
        <p:nvSpPr>
          <p:cNvPr id="15" name="Rectangle 14">
            <a:extLst>
              <a:ext uri="{FF2B5EF4-FFF2-40B4-BE49-F238E27FC236}">
                <a16:creationId xmlns:a16="http://schemas.microsoft.com/office/drawing/2014/main" id="{38782F03-7469-4F8E-BD66-DC53FDAA59DD}"/>
              </a:ext>
            </a:extLst>
          </p:cNvPr>
          <p:cNvSpPr/>
          <p:nvPr/>
        </p:nvSpPr>
        <p:spPr bwMode="auto">
          <a:xfrm>
            <a:off x="1162889" y="5095753"/>
            <a:ext cx="3252252" cy="1304082"/>
          </a:xfrm>
          <a:prstGeom prst="rect">
            <a:avLst/>
          </a:prstGeom>
          <a:noFill/>
          <a:ln w="19050" cap="flat" cmpd="sng" algn="ctr">
            <a:solidFill>
              <a:schemeClr val="tx1"/>
            </a:solidFill>
            <a:prstDash val="solid"/>
            <a:round/>
            <a:headEnd type="none" w="med" len="med"/>
            <a:tailEnd type="none" w="med" len="med"/>
          </a:ln>
          <a:effectLst/>
        </p:spPr>
        <p:txBody>
          <a:bodyPr vert="horz" wrap="square" lIns="91438" tIns="45720" rIns="91438" bIns="45720" numCol="1" rtlCol="0" anchor="t" anchorCtr="0" compatLnSpc="1">
            <a:prstTxWarp prst="textNoShape">
              <a:avLst/>
            </a:prstTxWarp>
          </a:bodyPr>
          <a:lstStyle>
            <a:defPPr>
              <a:defRPr lang="en-US"/>
            </a:defPPr>
            <a:lvl1pPr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1pPr>
            <a:lvl2pPr marL="4571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2pPr>
            <a:lvl3pPr marL="9143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3pPr>
            <a:lvl4pPr marL="13714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4pPr>
            <a:lvl5pPr marL="18286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5pPr>
            <a:lvl6pPr marL="2285751" algn="l" defTabSz="914300" rtl="0" eaLnBrk="1" latinLnBrk="0" hangingPunct="1">
              <a:defRPr sz="2402" kern="1200">
                <a:solidFill>
                  <a:schemeClr val="tx1"/>
                </a:solidFill>
                <a:latin typeface="Times" pitchFamily="1" charset="0"/>
                <a:ea typeface="ＭＳ Ｐゴシック" charset="-128"/>
                <a:cs typeface="+mn-cs"/>
              </a:defRPr>
            </a:lvl6pPr>
            <a:lvl7pPr marL="2742900" algn="l" defTabSz="914300" rtl="0" eaLnBrk="1" latinLnBrk="0" hangingPunct="1">
              <a:defRPr sz="2402" kern="1200">
                <a:solidFill>
                  <a:schemeClr val="tx1"/>
                </a:solidFill>
                <a:latin typeface="Times" pitchFamily="1" charset="0"/>
                <a:ea typeface="ＭＳ Ｐゴシック" charset="-128"/>
                <a:cs typeface="+mn-cs"/>
              </a:defRPr>
            </a:lvl7pPr>
            <a:lvl8pPr marL="3200051" algn="l" defTabSz="914300" rtl="0" eaLnBrk="1" latinLnBrk="0" hangingPunct="1">
              <a:defRPr sz="2402" kern="1200">
                <a:solidFill>
                  <a:schemeClr val="tx1"/>
                </a:solidFill>
                <a:latin typeface="Times" pitchFamily="1" charset="0"/>
                <a:ea typeface="ＭＳ Ｐゴシック" charset="-128"/>
                <a:cs typeface="+mn-cs"/>
              </a:defRPr>
            </a:lvl8pPr>
            <a:lvl9pPr marL="3657201" algn="l" defTabSz="914300" rtl="0" eaLnBrk="1" latinLnBrk="0" hangingPunct="1">
              <a:defRPr sz="2402" kern="1200">
                <a:solidFill>
                  <a:schemeClr val="tx1"/>
                </a:solidFill>
                <a:latin typeface="Times" pitchFamily="1" charset="0"/>
                <a:ea typeface="ＭＳ Ｐゴシック" charset="-128"/>
                <a:cs typeface="+mn-cs"/>
              </a:defRPr>
            </a:lvl9pPr>
          </a:lstStyle>
          <a:p>
            <a:pPr defTabSz="914373"/>
            <a:endParaRPr lang="en-US" sz="2400">
              <a:latin typeface="Times" charset="0"/>
            </a:endParaRPr>
          </a:p>
        </p:txBody>
      </p:sp>
      <p:sp>
        <p:nvSpPr>
          <p:cNvPr id="16" name="TextBox 15">
            <a:extLst>
              <a:ext uri="{FF2B5EF4-FFF2-40B4-BE49-F238E27FC236}">
                <a16:creationId xmlns:a16="http://schemas.microsoft.com/office/drawing/2014/main" id="{D17A0B36-2346-4EB7-933E-4AE8AAD031E1}"/>
              </a:ext>
            </a:extLst>
          </p:cNvPr>
          <p:cNvSpPr txBox="1"/>
          <p:nvPr/>
        </p:nvSpPr>
        <p:spPr>
          <a:xfrm>
            <a:off x="1177053" y="5321692"/>
            <a:ext cx="3223924" cy="809856"/>
          </a:xfrm>
          <a:prstGeom prst="rect">
            <a:avLst/>
          </a:prstGeom>
          <a:noFill/>
          <a:ln w="19050">
            <a:noFill/>
          </a:ln>
        </p:spPr>
        <p:txBody>
          <a:bodyPr wrap="square" rtlCol="0">
            <a:spAutoFit/>
          </a:bodyPr>
          <a:lstStyle>
            <a:defPPr>
              <a:defRPr lang="en-US"/>
            </a:defPPr>
            <a:lvl1pPr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1pPr>
            <a:lvl2pPr marL="4571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2pPr>
            <a:lvl3pPr marL="9143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3pPr>
            <a:lvl4pPr marL="13714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4pPr>
            <a:lvl5pPr marL="18286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5pPr>
            <a:lvl6pPr marL="2285751" algn="l" defTabSz="914300" rtl="0" eaLnBrk="1" latinLnBrk="0" hangingPunct="1">
              <a:defRPr sz="2402" kern="1200">
                <a:solidFill>
                  <a:schemeClr val="tx1"/>
                </a:solidFill>
                <a:latin typeface="Times" pitchFamily="1" charset="0"/>
                <a:ea typeface="ＭＳ Ｐゴシック" charset="-128"/>
                <a:cs typeface="+mn-cs"/>
              </a:defRPr>
            </a:lvl6pPr>
            <a:lvl7pPr marL="2742900" algn="l" defTabSz="914300" rtl="0" eaLnBrk="1" latinLnBrk="0" hangingPunct="1">
              <a:defRPr sz="2402" kern="1200">
                <a:solidFill>
                  <a:schemeClr val="tx1"/>
                </a:solidFill>
                <a:latin typeface="Times" pitchFamily="1" charset="0"/>
                <a:ea typeface="ＭＳ Ｐゴシック" charset="-128"/>
                <a:cs typeface="+mn-cs"/>
              </a:defRPr>
            </a:lvl7pPr>
            <a:lvl8pPr marL="3200051" algn="l" defTabSz="914300" rtl="0" eaLnBrk="1" latinLnBrk="0" hangingPunct="1">
              <a:defRPr sz="2402" kern="1200">
                <a:solidFill>
                  <a:schemeClr val="tx1"/>
                </a:solidFill>
                <a:latin typeface="Times" pitchFamily="1" charset="0"/>
                <a:ea typeface="ＭＳ Ｐゴシック" charset="-128"/>
                <a:cs typeface="+mn-cs"/>
              </a:defRPr>
            </a:lvl8pPr>
            <a:lvl9pPr marL="3657201" algn="l" defTabSz="914300" rtl="0" eaLnBrk="1" latinLnBrk="0" hangingPunct="1">
              <a:defRPr sz="2402" kern="1200">
                <a:solidFill>
                  <a:schemeClr val="tx1"/>
                </a:solidFill>
                <a:latin typeface="Times" pitchFamily="1" charset="0"/>
                <a:ea typeface="ＭＳ Ｐゴシック" charset="-128"/>
                <a:cs typeface="+mn-cs"/>
              </a:defRPr>
            </a:lvl9pPr>
          </a:lstStyle>
          <a:p>
            <a:pPr algn="ctr"/>
            <a:r>
              <a:rPr lang="en-US" sz="2288" b="1" dirty="0">
                <a:latin typeface="Arial" panose="020B0604020202020204" pitchFamily="34" charset="0"/>
                <a:cs typeface="Arial" panose="020B0604020202020204" pitchFamily="34" charset="0"/>
              </a:rPr>
              <a:t>SYSIBM.</a:t>
            </a:r>
            <a:br>
              <a:rPr lang="en-US" sz="2288" b="1" dirty="0">
                <a:latin typeface="Arial" panose="020B0604020202020204" pitchFamily="34" charset="0"/>
                <a:cs typeface="Arial" panose="020B0604020202020204" pitchFamily="34" charset="0"/>
              </a:rPr>
            </a:br>
            <a:r>
              <a:rPr lang="en-US" sz="2288" b="1" dirty="0">
                <a:latin typeface="Arial" panose="020B0604020202020204" pitchFamily="34" charset="0"/>
                <a:cs typeface="Arial" panose="020B0604020202020204" pitchFamily="34" charset="0"/>
              </a:rPr>
              <a:t>SYSSTATFEEDBACK</a:t>
            </a:r>
          </a:p>
        </p:txBody>
      </p:sp>
      <p:sp>
        <p:nvSpPr>
          <p:cNvPr id="17" name="Right Arrow 29">
            <a:extLst>
              <a:ext uri="{FF2B5EF4-FFF2-40B4-BE49-F238E27FC236}">
                <a16:creationId xmlns:a16="http://schemas.microsoft.com/office/drawing/2014/main" id="{6EBB2D52-3586-40E4-B76D-3FD97360E5BD}"/>
              </a:ext>
            </a:extLst>
          </p:cNvPr>
          <p:cNvSpPr/>
          <p:nvPr/>
        </p:nvSpPr>
        <p:spPr bwMode="auto">
          <a:xfrm rot="5400000">
            <a:off x="2311323" y="4497572"/>
            <a:ext cx="868721" cy="302116"/>
          </a:xfrm>
          <a:prstGeom prst="rightArrow">
            <a:avLst>
              <a:gd name="adj1" fmla="val 50000"/>
              <a:gd name="adj2" fmla="val 65521"/>
            </a:avLst>
          </a:prstGeom>
          <a:solidFill>
            <a:schemeClr val="accent1"/>
          </a:solidFill>
          <a:ln w="19050" cap="flat" cmpd="sng" algn="ctr">
            <a:solidFill>
              <a:schemeClr val="tx1"/>
            </a:solidFill>
            <a:prstDash val="solid"/>
            <a:round/>
            <a:headEnd type="none" w="med" len="med"/>
            <a:tailEnd type="none" w="med" len="med"/>
          </a:ln>
          <a:effectLst/>
        </p:spPr>
        <p:txBody>
          <a:bodyPr vert="horz" wrap="square" lIns="91438" tIns="45720" rIns="91438" bIns="45720" numCol="1" rtlCol="0" anchor="t" anchorCtr="0" compatLnSpc="1">
            <a:prstTxWarp prst="textNoShape">
              <a:avLst/>
            </a:prstTxWarp>
          </a:bodyPr>
          <a:lstStyle>
            <a:defPPr>
              <a:defRPr lang="en-US"/>
            </a:defPPr>
            <a:lvl1pPr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1pPr>
            <a:lvl2pPr marL="4571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2pPr>
            <a:lvl3pPr marL="9143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3pPr>
            <a:lvl4pPr marL="13714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4pPr>
            <a:lvl5pPr marL="18286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5pPr>
            <a:lvl6pPr marL="2285751" algn="l" defTabSz="914300" rtl="0" eaLnBrk="1" latinLnBrk="0" hangingPunct="1">
              <a:defRPr sz="2402" kern="1200">
                <a:solidFill>
                  <a:schemeClr val="tx1"/>
                </a:solidFill>
                <a:latin typeface="Times" pitchFamily="1" charset="0"/>
                <a:ea typeface="ＭＳ Ｐゴシック" charset="-128"/>
                <a:cs typeface="+mn-cs"/>
              </a:defRPr>
            </a:lvl6pPr>
            <a:lvl7pPr marL="2742900" algn="l" defTabSz="914300" rtl="0" eaLnBrk="1" latinLnBrk="0" hangingPunct="1">
              <a:defRPr sz="2402" kern="1200">
                <a:solidFill>
                  <a:schemeClr val="tx1"/>
                </a:solidFill>
                <a:latin typeface="Times" pitchFamily="1" charset="0"/>
                <a:ea typeface="ＭＳ Ｐゴシック" charset="-128"/>
                <a:cs typeface="+mn-cs"/>
              </a:defRPr>
            </a:lvl7pPr>
            <a:lvl8pPr marL="3200051" algn="l" defTabSz="914300" rtl="0" eaLnBrk="1" latinLnBrk="0" hangingPunct="1">
              <a:defRPr sz="2402" kern="1200">
                <a:solidFill>
                  <a:schemeClr val="tx1"/>
                </a:solidFill>
                <a:latin typeface="Times" pitchFamily="1" charset="0"/>
                <a:ea typeface="ＭＳ Ｐゴシック" charset="-128"/>
                <a:cs typeface="+mn-cs"/>
              </a:defRPr>
            </a:lvl8pPr>
            <a:lvl9pPr marL="3657201" algn="l" defTabSz="914300" rtl="0" eaLnBrk="1" latinLnBrk="0" hangingPunct="1">
              <a:defRPr sz="2402" kern="1200">
                <a:solidFill>
                  <a:schemeClr val="tx1"/>
                </a:solidFill>
                <a:latin typeface="Times" pitchFamily="1" charset="0"/>
                <a:ea typeface="ＭＳ Ｐゴシック" charset="-128"/>
                <a:cs typeface="+mn-cs"/>
              </a:defRPr>
            </a:lvl9pPr>
          </a:lstStyle>
          <a:p>
            <a:pPr defTabSz="914373"/>
            <a:endParaRPr lang="en-US" sz="2400">
              <a:latin typeface="Times" charset="0"/>
            </a:endParaRPr>
          </a:p>
        </p:txBody>
      </p:sp>
      <p:sp>
        <p:nvSpPr>
          <p:cNvPr id="18" name="TextBox 17">
            <a:extLst>
              <a:ext uri="{FF2B5EF4-FFF2-40B4-BE49-F238E27FC236}">
                <a16:creationId xmlns:a16="http://schemas.microsoft.com/office/drawing/2014/main" id="{4B362286-2B61-4682-ACB0-A4EBEBE7A6F6}"/>
              </a:ext>
            </a:extLst>
          </p:cNvPr>
          <p:cNvSpPr txBox="1"/>
          <p:nvPr/>
        </p:nvSpPr>
        <p:spPr>
          <a:xfrm>
            <a:off x="1271651" y="4245371"/>
            <a:ext cx="1594007" cy="659476"/>
          </a:xfrm>
          <a:prstGeom prst="rect">
            <a:avLst/>
          </a:prstGeom>
          <a:noFill/>
          <a:ln w="19050">
            <a:noFill/>
          </a:ln>
        </p:spPr>
        <p:txBody>
          <a:bodyPr wrap="square" rtlCol="0">
            <a:spAutoFit/>
          </a:bodyPr>
          <a:lstStyle>
            <a:defPPr>
              <a:defRPr lang="en-US"/>
            </a:defPPr>
            <a:lvl1pPr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1pPr>
            <a:lvl2pPr marL="4571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2pPr>
            <a:lvl3pPr marL="9143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3pPr>
            <a:lvl4pPr marL="13714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4pPr>
            <a:lvl5pPr marL="18286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5pPr>
            <a:lvl6pPr marL="2285751" algn="l" defTabSz="914300" rtl="0" eaLnBrk="1" latinLnBrk="0" hangingPunct="1">
              <a:defRPr sz="2402" kern="1200">
                <a:solidFill>
                  <a:schemeClr val="tx1"/>
                </a:solidFill>
                <a:latin typeface="Times" pitchFamily="1" charset="0"/>
                <a:ea typeface="ＭＳ Ｐゴシック" charset="-128"/>
                <a:cs typeface="+mn-cs"/>
              </a:defRPr>
            </a:lvl6pPr>
            <a:lvl7pPr marL="2742900" algn="l" defTabSz="914300" rtl="0" eaLnBrk="1" latinLnBrk="0" hangingPunct="1">
              <a:defRPr sz="2402" kern="1200">
                <a:solidFill>
                  <a:schemeClr val="tx1"/>
                </a:solidFill>
                <a:latin typeface="Times" pitchFamily="1" charset="0"/>
                <a:ea typeface="ＭＳ Ｐゴシック" charset="-128"/>
                <a:cs typeface="+mn-cs"/>
              </a:defRPr>
            </a:lvl7pPr>
            <a:lvl8pPr marL="3200051" algn="l" defTabSz="914300" rtl="0" eaLnBrk="1" latinLnBrk="0" hangingPunct="1">
              <a:defRPr sz="2402" kern="1200">
                <a:solidFill>
                  <a:schemeClr val="tx1"/>
                </a:solidFill>
                <a:latin typeface="Times" pitchFamily="1" charset="0"/>
                <a:ea typeface="ＭＳ Ｐゴシック" charset="-128"/>
                <a:cs typeface="+mn-cs"/>
              </a:defRPr>
            </a:lvl8pPr>
            <a:lvl9pPr marL="3657201" algn="l" defTabSz="914300" rtl="0" eaLnBrk="1" latinLnBrk="0" hangingPunct="1">
              <a:defRPr sz="2402" kern="1200">
                <a:solidFill>
                  <a:schemeClr val="tx1"/>
                </a:solidFill>
                <a:latin typeface="Times" pitchFamily="1" charset="0"/>
                <a:ea typeface="ＭＳ Ｐゴシック" charset="-128"/>
                <a:cs typeface="+mn-cs"/>
              </a:defRPr>
            </a:lvl9pPr>
          </a:lstStyle>
          <a:p>
            <a:pPr algn="l"/>
            <a:r>
              <a:rPr lang="en-US" sz="1800" dirty="0">
                <a:solidFill>
                  <a:srgbClr val="FF0000"/>
                </a:solidFill>
                <a:latin typeface="Arial" panose="020B0604020202020204" pitchFamily="34" charset="0"/>
                <a:cs typeface="Arial" panose="020B0604020202020204" pitchFamily="34" charset="0"/>
              </a:rPr>
              <a:t>Available in V11 NFM</a:t>
            </a:r>
          </a:p>
        </p:txBody>
      </p:sp>
      <p:sp>
        <p:nvSpPr>
          <p:cNvPr id="19" name="Right Arrow 32">
            <a:extLst>
              <a:ext uri="{FF2B5EF4-FFF2-40B4-BE49-F238E27FC236}">
                <a16:creationId xmlns:a16="http://schemas.microsoft.com/office/drawing/2014/main" id="{62F7F941-5D04-448F-A959-212C3FA45343}"/>
              </a:ext>
            </a:extLst>
          </p:cNvPr>
          <p:cNvSpPr/>
          <p:nvPr/>
        </p:nvSpPr>
        <p:spPr bwMode="auto">
          <a:xfrm rot="21174582">
            <a:off x="4393298" y="5069767"/>
            <a:ext cx="4677010" cy="293668"/>
          </a:xfrm>
          <a:prstGeom prst="rightArrow">
            <a:avLst>
              <a:gd name="adj1" fmla="val 50000"/>
              <a:gd name="adj2" fmla="val 65521"/>
            </a:avLst>
          </a:prstGeom>
          <a:solidFill>
            <a:schemeClr val="accent1"/>
          </a:solidFill>
          <a:ln w="19050" cap="flat" cmpd="sng" algn="ctr">
            <a:solidFill>
              <a:schemeClr val="tx1"/>
            </a:solidFill>
            <a:prstDash val="solid"/>
            <a:round/>
            <a:headEnd type="none" w="med" len="med"/>
            <a:tailEnd type="none" w="med" len="med"/>
          </a:ln>
          <a:effectLst/>
        </p:spPr>
        <p:txBody>
          <a:bodyPr vert="horz" wrap="square" lIns="91438" tIns="45720" rIns="91438" bIns="45720" numCol="1" rtlCol="0" anchor="t" anchorCtr="0" compatLnSpc="1">
            <a:prstTxWarp prst="textNoShape">
              <a:avLst/>
            </a:prstTxWarp>
          </a:bodyPr>
          <a:lstStyle>
            <a:defPPr>
              <a:defRPr lang="en-US"/>
            </a:defPPr>
            <a:lvl1pPr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1pPr>
            <a:lvl2pPr marL="4571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2pPr>
            <a:lvl3pPr marL="9143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3pPr>
            <a:lvl4pPr marL="13714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4pPr>
            <a:lvl5pPr marL="18286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5pPr>
            <a:lvl6pPr marL="2285751" algn="l" defTabSz="914300" rtl="0" eaLnBrk="1" latinLnBrk="0" hangingPunct="1">
              <a:defRPr sz="2402" kern="1200">
                <a:solidFill>
                  <a:schemeClr val="tx1"/>
                </a:solidFill>
                <a:latin typeface="Times" pitchFamily="1" charset="0"/>
                <a:ea typeface="ＭＳ Ｐゴシック" charset="-128"/>
                <a:cs typeface="+mn-cs"/>
              </a:defRPr>
            </a:lvl6pPr>
            <a:lvl7pPr marL="2742900" algn="l" defTabSz="914300" rtl="0" eaLnBrk="1" latinLnBrk="0" hangingPunct="1">
              <a:defRPr sz="2402" kern="1200">
                <a:solidFill>
                  <a:schemeClr val="tx1"/>
                </a:solidFill>
                <a:latin typeface="Times" pitchFamily="1" charset="0"/>
                <a:ea typeface="ＭＳ Ｐゴシック" charset="-128"/>
                <a:cs typeface="+mn-cs"/>
              </a:defRPr>
            </a:lvl7pPr>
            <a:lvl8pPr marL="3200051" algn="l" defTabSz="914300" rtl="0" eaLnBrk="1" latinLnBrk="0" hangingPunct="1">
              <a:defRPr sz="2402" kern="1200">
                <a:solidFill>
                  <a:schemeClr val="tx1"/>
                </a:solidFill>
                <a:latin typeface="Times" pitchFamily="1" charset="0"/>
                <a:ea typeface="ＭＳ Ｐゴシック" charset="-128"/>
                <a:cs typeface="+mn-cs"/>
              </a:defRPr>
            </a:lvl8pPr>
            <a:lvl9pPr marL="3657201" algn="l" defTabSz="914300" rtl="0" eaLnBrk="1" latinLnBrk="0" hangingPunct="1">
              <a:defRPr sz="2402" kern="1200">
                <a:solidFill>
                  <a:schemeClr val="tx1"/>
                </a:solidFill>
                <a:latin typeface="Times" pitchFamily="1" charset="0"/>
                <a:ea typeface="ＭＳ Ｐゴシック" charset="-128"/>
                <a:cs typeface="+mn-cs"/>
              </a:defRPr>
            </a:lvl9pPr>
          </a:lstStyle>
          <a:p>
            <a:pPr defTabSz="914373"/>
            <a:endParaRPr lang="en-US" sz="2400">
              <a:latin typeface="Times" charset="0"/>
            </a:endParaRPr>
          </a:p>
        </p:txBody>
      </p:sp>
      <p:sp>
        <p:nvSpPr>
          <p:cNvPr id="20" name="Rounded Rectangle 20">
            <a:extLst>
              <a:ext uri="{FF2B5EF4-FFF2-40B4-BE49-F238E27FC236}">
                <a16:creationId xmlns:a16="http://schemas.microsoft.com/office/drawing/2014/main" id="{45944058-BD72-489E-A488-D9D7565F9165}"/>
              </a:ext>
            </a:extLst>
          </p:cNvPr>
          <p:cNvSpPr/>
          <p:nvPr/>
        </p:nvSpPr>
        <p:spPr bwMode="auto">
          <a:xfrm>
            <a:off x="9243003" y="5936256"/>
            <a:ext cx="1803539" cy="704575"/>
          </a:xfrm>
          <a:prstGeom prst="roundRect">
            <a:avLst/>
          </a:prstGeom>
          <a:noFill/>
          <a:ln w="19050" cap="flat" cmpd="sng" algn="ctr">
            <a:solidFill>
              <a:schemeClr val="tx1"/>
            </a:solidFill>
            <a:prstDash val="solid"/>
            <a:round/>
            <a:headEnd type="none" w="med" len="med"/>
            <a:tailEnd type="none" w="med" len="med"/>
          </a:ln>
          <a:effectLst/>
        </p:spPr>
        <p:txBody>
          <a:bodyPr vert="horz" wrap="square" lIns="91438" tIns="45720" rIns="91438" bIns="45720" numCol="1" rtlCol="0" anchor="t" anchorCtr="0" compatLnSpc="1">
            <a:prstTxWarp prst="textNoShape">
              <a:avLst/>
            </a:prstTxWarp>
          </a:bodyPr>
          <a:lstStyle>
            <a:defPPr>
              <a:defRPr lang="en-US"/>
            </a:defPPr>
            <a:lvl1pPr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1pPr>
            <a:lvl2pPr marL="4571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2pPr>
            <a:lvl3pPr marL="9143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3pPr>
            <a:lvl4pPr marL="13714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4pPr>
            <a:lvl5pPr marL="18286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5pPr>
            <a:lvl6pPr marL="2285751" algn="l" defTabSz="914300" rtl="0" eaLnBrk="1" latinLnBrk="0" hangingPunct="1">
              <a:defRPr sz="2402" kern="1200">
                <a:solidFill>
                  <a:schemeClr val="tx1"/>
                </a:solidFill>
                <a:latin typeface="Times" pitchFamily="1" charset="0"/>
                <a:ea typeface="ＭＳ Ｐゴシック" charset="-128"/>
                <a:cs typeface="+mn-cs"/>
              </a:defRPr>
            </a:lvl6pPr>
            <a:lvl7pPr marL="2742900" algn="l" defTabSz="914300" rtl="0" eaLnBrk="1" latinLnBrk="0" hangingPunct="1">
              <a:defRPr sz="2402" kern="1200">
                <a:solidFill>
                  <a:schemeClr val="tx1"/>
                </a:solidFill>
                <a:latin typeface="Times" pitchFamily="1" charset="0"/>
                <a:ea typeface="ＭＳ Ｐゴシック" charset="-128"/>
                <a:cs typeface="+mn-cs"/>
              </a:defRPr>
            </a:lvl7pPr>
            <a:lvl8pPr marL="3200051" algn="l" defTabSz="914300" rtl="0" eaLnBrk="1" latinLnBrk="0" hangingPunct="1">
              <a:defRPr sz="2402" kern="1200">
                <a:solidFill>
                  <a:schemeClr val="tx1"/>
                </a:solidFill>
                <a:latin typeface="Times" pitchFamily="1" charset="0"/>
                <a:ea typeface="ＭＳ Ｐゴシック" charset="-128"/>
                <a:cs typeface="+mn-cs"/>
              </a:defRPr>
            </a:lvl8pPr>
            <a:lvl9pPr marL="3657201" algn="l" defTabSz="914300" rtl="0" eaLnBrk="1" latinLnBrk="0" hangingPunct="1">
              <a:defRPr sz="2402" kern="1200">
                <a:solidFill>
                  <a:schemeClr val="tx1"/>
                </a:solidFill>
                <a:latin typeface="Times" pitchFamily="1" charset="0"/>
                <a:ea typeface="ＭＳ Ｐゴシック" charset="-128"/>
                <a:cs typeface="+mn-cs"/>
              </a:defRPr>
            </a:lvl9pPr>
          </a:lstStyle>
          <a:p>
            <a:pPr defTabSz="914373"/>
            <a:endParaRPr lang="en-US" sz="2400">
              <a:latin typeface="Times" charset="0"/>
            </a:endParaRPr>
          </a:p>
        </p:txBody>
      </p:sp>
      <p:sp>
        <p:nvSpPr>
          <p:cNvPr id="21" name="TextBox 20">
            <a:extLst>
              <a:ext uri="{FF2B5EF4-FFF2-40B4-BE49-F238E27FC236}">
                <a16:creationId xmlns:a16="http://schemas.microsoft.com/office/drawing/2014/main" id="{45A935C7-4A37-4368-883D-2C5A88C03BEC}"/>
              </a:ext>
            </a:extLst>
          </p:cNvPr>
          <p:cNvSpPr txBox="1"/>
          <p:nvPr/>
        </p:nvSpPr>
        <p:spPr>
          <a:xfrm>
            <a:off x="9265103" y="6052245"/>
            <a:ext cx="1952164" cy="457745"/>
          </a:xfrm>
          <a:prstGeom prst="rect">
            <a:avLst/>
          </a:prstGeom>
          <a:noFill/>
          <a:ln w="19050">
            <a:noFill/>
          </a:ln>
        </p:spPr>
        <p:txBody>
          <a:bodyPr wrap="square" rtlCol="0">
            <a:spAutoFit/>
          </a:bodyPr>
          <a:lstStyle>
            <a:defPPr>
              <a:defRPr lang="en-US"/>
            </a:defPPr>
            <a:lvl1pPr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1pPr>
            <a:lvl2pPr marL="4571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2pPr>
            <a:lvl3pPr marL="9143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3pPr>
            <a:lvl4pPr marL="13714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4pPr>
            <a:lvl5pPr marL="18286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5pPr>
            <a:lvl6pPr marL="2285751" algn="l" defTabSz="914300" rtl="0" eaLnBrk="1" latinLnBrk="0" hangingPunct="1">
              <a:defRPr sz="2402" kern="1200">
                <a:solidFill>
                  <a:schemeClr val="tx1"/>
                </a:solidFill>
                <a:latin typeface="Times" pitchFamily="1" charset="0"/>
                <a:ea typeface="ＭＳ Ｐゴシック" charset="-128"/>
                <a:cs typeface="+mn-cs"/>
              </a:defRPr>
            </a:lvl6pPr>
            <a:lvl7pPr marL="2742900" algn="l" defTabSz="914300" rtl="0" eaLnBrk="1" latinLnBrk="0" hangingPunct="1">
              <a:defRPr sz="2402" kern="1200">
                <a:solidFill>
                  <a:schemeClr val="tx1"/>
                </a:solidFill>
                <a:latin typeface="Times" pitchFamily="1" charset="0"/>
                <a:ea typeface="ＭＳ Ｐゴシック" charset="-128"/>
                <a:cs typeface="+mn-cs"/>
              </a:defRPr>
            </a:lvl7pPr>
            <a:lvl8pPr marL="3200051" algn="l" defTabSz="914300" rtl="0" eaLnBrk="1" latinLnBrk="0" hangingPunct="1">
              <a:defRPr sz="2402" kern="1200">
                <a:solidFill>
                  <a:schemeClr val="tx1"/>
                </a:solidFill>
                <a:latin typeface="Times" pitchFamily="1" charset="0"/>
                <a:ea typeface="ＭＳ Ｐゴシック" charset="-128"/>
                <a:cs typeface="+mn-cs"/>
              </a:defRPr>
            </a:lvl8pPr>
            <a:lvl9pPr marL="3657201" algn="l" defTabSz="914300" rtl="0" eaLnBrk="1" latinLnBrk="0" hangingPunct="1">
              <a:defRPr sz="2402" kern="1200">
                <a:solidFill>
                  <a:schemeClr val="tx1"/>
                </a:solidFill>
                <a:latin typeface="Times" pitchFamily="1" charset="0"/>
                <a:ea typeface="ＭＳ Ｐゴシック" charset="-128"/>
                <a:cs typeface="+mn-cs"/>
              </a:defRPr>
            </a:lvl9pPr>
          </a:lstStyle>
          <a:p>
            <a:pPr algn="l"/>
            <a:r>
              <a:rPr lang="en-US" sz="2288" b="1" dirty="0">
                <a:latin typeface="Arial" panose="020B0604020202020204" pitchFamily="34" charset="0"/>
                <a:cs typeface="Arial" panose="020B0604020202020204" pitchFamily="34" charset="0"/>
              </a:rPr>
              <a:t>RUNSTATS</a:t>
            </a:r>
          </a:p>
        </p:txBody>
      </p:sp>
      <p:sp>
        <p:nvSpPr>
          <p:cNvPr id="22" name="Right Arrow 31">
            <a:extLst>
              <a:ext uri="{FF2B5EF4-FFF2-40B4-BE49-F238E27FC236}">
                <a16:creationId xmlns:a16="http://schemas.microsoft.com/office/drawing/2014/main" id="{998C4243-CE9C-4A6B-8C1D-EABDED6DAA48}"/>
              </a:ext>
            </a:extLst>
          </p:cNvPr>
          <p:cNvSpPr/>
          <p:nvPr/>
        </p:nvSpPr>
        <p:spPr bwMode="auto">
          <a:xfrm rot="5400000">
            <a:off x="9912604" y="5439399"/>
            <a:ext cx="657162" cy="302116"/>
          </a:xfrm>
          <a:prstGeom prst="rightArrow">
            <a:avLst>
              <a:gd name="adj1" fmla="val 50000"/>
              <a:gd name="adj2" fmla="val 65521"/>
            </a:avLst>
          </a:prstGeom>
          <a:solidFill>
            <a:schemeClr val="accent1"/>
          </a:solidFill>
          <a:ln w="19050" cap="flat" cmpd="sng" algn="ctr">
            <a:solidFill>
              <a:schemeClr val="tx1"/>
            </a:solidFill>
            <a:prstDash val="solid"/>
            <a:round/>
            <a:headEnd type="none" w="med" len="med"/>
            <a:tailEnd type="none" w="med" len="med"/>
          </a:ln>
          <a:effectLst/>
        </p:spPr>
        <p:txBody>
          <a:bodyPr vert="horz" wrap="square" lIns="91438" tIns="45720" rIns="91438" bIns="45720" numCol="1" rtlCol="0" anchor="t" anchorCtr="0" compatLnSpc="1">
            <a:prstTxWarp prst="textNoShape">
              <a:avLst/>
            </a:prstTxWarp>
          </a:bodyPr>
          <a:lstStyle>
            <a:defPPr>
              <a:defRPr lang="en-US"/>
            </a:defPPr>
            <a:lvl1pPr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1pPr>
            <a:lvl2pPr marL="4571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2pPr>
            <a:lvl3pPr marL="9143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3pPr>
            <a:lvl4pPr marL="13714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4pPr>
            <a:lvl5pPr marL="18286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5pPr>
            <a:lvl6pPr marL="2285751" algn="l" defTabSz="914300" rtl="0" eaLnBrk="1" latinLnBrk="0" hangingPunct="1">
              <a:defRPr sz="2402" kern="1200">
                <a:solidFill>
                  <a:schemeClr val="tx1"/>
                </a:solidFill>
                <a:latin typeface="Times" pitchFamily="1" charset="0"/>
                <a:ea typeface="ＭＳ Ｐゴシック" charset="-128"/>
                <a:cs typeface="+mn-cs"/>
              </a:defRPr>
            </a:lvl6pPr>
            <a:lvl7pPr marL="2742900" algn="l" defTabSz="914300" rtl="0" eaLnBrk="1" latinLnBrk="0" hangingPunct="1">
              <a:defRPr sz="2402" kern="1200">
                <a:solidFill>
                  <a:schemeClr val="tx1"/>
                </a:solidFill>
                <a:latin typeface="Times" pitchFamily="1" charset="0"/>
                <a:ea typeface="ＭＳ Ｐゴシック" charset="-128"/>
                <a:cs typeface="+mn-cs"/>
              </a:defRPr>
            </a:lvl7pPr>
            <a:lvl8pPr marL="3200051" algn="l" defTabSz="914300" rtl="0" eaLnBrk="1" latinLnBrk="0" hangingPunct="1">
              <a:defRPr sz="2402" kern="1200">
                <a:solidFill>
                  <a:schemeClr val="tx1"/>
                </a:solidFill>
                <a:latin typeface="Times" pitchFamily="1" charset="0"/>
                <a:ea typeface="ＭＳ Ｐゴシック" charset="-128"/>
                <a:cs typeface="+mn-cs"/>
              </a:defRPr>
            </a:lvl8pPr>
            <a:lvl9pPr marL="3657201" algn="l" defTabSz="914300" rtl="0" eaLnBrk="1" latinLnBrk="0" hangingPunct="1">
              <a:defRPr sz="2402" kern="1200">
                <a:solidFill>
                  <a:schemeClr val="tx1"/>
                </a:solidFill>
                <a:latin typeface="Times" pitchFamily="1" charset="0"/>
                <a:ea typeface="ＭＳ Ｐゴシック" charset="-128"/>
                <a:cs typeface="+mn-cs"/>
              </a:defRPr>
            </a:lvl9pPr>
          </a:lstStyle>
          <a:p>
            <a:pPr defTabSz="914373"/>
            <a:endParaRPr lang="en-US" sz="2400">
              <a:latin typeface="Times" charset="0"/>
            </a:endParaRPr>
          </a:p>
        </p:txBody>
      </p:sp>
    </p:spTree>
    <p:extLst>
      <p:ext uri="{BB962C8B-B14F-4D97-AF65-F5344CB8AC3E}">
        <p14:creationId xmlns:p14="http://schemas.microsoft.com/office/powerpoint/2010/main" val="25879119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DB5F3-266E-48E8-B131-83325C9FDF3D}"/>
              </a:ext>
            </a:extLst>
          </p:cNvPr>
          <p:cNvSpPr>
            <a:spLocks noGrp="1"/>
          </p:cNvSpPr>
          <p:nvPr>
            <p:ph type="title"/>
          </p:nvPr>
        </p:nvSpPr>
        <p:spPr/>
        <p:txBody>
          <a:bodyPr/>
          <a:lstStyle/>
          <a:p>
            <a:r>
              <a:rPr lang="en-US" dirty="0"/>
              <a:t>Optimizer Help for RUNSTATS (2|2)</a:t>
            </a:r>
          </a:p>
        </p:txBody>
      </p:sp>
      <p:sp>
        <p:nvSpPr>
          <p:cNvPr id="3" name="Rounded Rectangle 4">
            <a:extLst>
              <a:ext uri="{FF2B5EF4-FFF2-40B4-BE49-F238E27FC236}">
                <a16:creationId xmlns:a16="http://schemas.microsoft.com/office/drawing/2014/main" id="{34933B9A-5938-42E6-9B68-086A5B4C3DD5}"/>
              </a:ext>
            </a:extLst>
          </p:cNvPr>
          <p:cNvSpPr/>
          <p:nvPr/>
        </p:nvSpPr>
        <p:spPr bwMode="auto">
          <a:xfrm>
            <a:off x="2034627" y="2243222"/>
            <a:ext cx="1395901" cy="787109"/>
          </a:xfrm>
          <a:prstGeom prst="roundRect">
            <a:avLst/>
          </a:prstGeom>
          <a:noFill/>
          <a:ln w="19050" cap="flat" cmpd="sng" algn="ctr">
            <a:solidFill>
              <a:schemeClr val="tx1"/>
            </a:solidFill>
            <a:prstDash val="solid"/>
            <a:round/>
            <a:headEnd type="none" w="med" len="med"/>
            <a:tailEnd type="none" w="med" len="med"/>
          </a:ln>
          <a:effectLst/>
        </p:spPr>
        <p:txBody>
          <a:bodyPr vert="horz" wrap="square" lIns="91438" tIns="45720" rIns="91438" bIns="45720" numCol="1" rtlCol="0" anchor="t" anchorCtr="0" compatLnSpc="1">
            <a:prstTxWarp prst="textNoShape">
              <a:avLst/>
            </a:prstTxWarp>
          </a:bodyPr>
          <a:lstStyle>
            <a:defPPr>
              <a:defRPr lang="en-US"/>
            </a:defPPr>
            <a:lvl1pPr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1pPr>
            <a:lvl2pPr marL="4571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2pPr>
            <a:lvl3pPr marL="9143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3pPr>
            <a:lvl4pPr marL="13714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4pPr>
            <a:lvl5pPr marL="18286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5pPr>
            <a:lvl6pPr marL="2285751" algn="l" defTabSz="914300" rtl="0" eaLnBrk="1" latinLnBrk="0" hangingPunct="1">
              <a:defRPr sz="2402" kern="1200">
                <a:solidFill>
                  <a:schemeClr val="tx1"/>
                </a:solidFill>
                <a:latin typeface="Times" pitchFamily="1" charset="0"/>
                <a:ea typeface="ＭＳ Ｐゴシック" charset="-128"/>
                <a:cs typeface="+mn-cs"/>
              </a:defRPr>
            </a:lvl6pPr>
            <a:lvl7pPr marL="2742900" algn="l" defTabSz="914300" rtl="0" eaLnBrk="1" latinLnBrk="0" hangingPunct="1">
              <a:defRPr sz="2402" kern="1200">
                <a:solidFill>
                  <a:schemeClr val="tx1"/>
                </a:solidFill>
                <a:latin typeface="Times" pitchFamily="1" charset="0"/>
                <a:ea typeface="ＭＳ Ｐゴシック" charset="-128"/>
                <a:cs typeface="+mn-cs"/>
              </a:defRPr>
            </a:lvl7pPr>
            <a:lvl8pPr marL="3200051" algn="l" defTabSz="914300" rtl="0" eaLnBrk="1" latinLnBrk="0" hangingPunct="1">
              <a:defRPr sz="2402" kern="1200">
                <a:solidFill>
                  <a:schemeClr val="tx1"/>
                </a:solidFill>
                <a:latin typeface="Times" pitchFamily="1" charset="0"/>
                <a:ea typeface="ＭＳ Ｐゴシック" charset="-128"/>
                <a:cs typeface="+mn-cs"/>
              </a:defRPr>
            </a:lvl8pPr>
            <a:lvl9pPr marL="3657201" algn="l" defTabSz="914300" rtl="0" eaLnBrk="1" latinLnBrk="0" hangingPunct="1">
              <a:defRPr sz="2402" kern="1200">
                <a:solidFill>
                  <a:schemeClr val="tx1"/>
                </a:solidFill>
                <a:latin typeface="Times" pitchFamily="1" charset="0"/>
                <a:ea typeface="ＭＳ Ｐゴシック" charset="-128"/>
                <a:cs typeface="+mn-cs"/>
              </a:defRPr>
            </a:lvl9pPr>
          </a:lstStyle>
          <a:p>
            <a:pPr defTabSz="914373"/>
            <a:endParaRPr lang="en-US" sz="2400">
              <a:latin typeface="Times" charset="0"/>
            </a:endParaRPr>
          </a:p>
        </p:txBody>
      </p:sp>
      <p:sp>
        <p:nvSpPr>
          <p:cNvPr id="4" name="TextBox 3">
            <a:extLst>
              <a:ext uri="{FF2B5EF4-FFF2-40B4-BE49-F238E27FC236}">
                <a16:creationId xmlns:a16="http://schemas.microsoft.com/office/drawing/2014/main" id="{53464635-78A0-4FDB-9F34-31F561D9228E}"/>
              </a:ext>
            </a:extLst>
          </p:cNvPr>
          <p:cNvSpPr txBox="1"/>
          <p:nvPr/>
        </p:nvSpPr>
        <p:spPr>
          <a:xfrm>
            <a:off x="2331357" y="2426545"/>
            <a:ext cx="1099171" cy="457745"/>
          </a:xfrm>
          <a:prstGeom prst="rect">
            <a:avLst/>
          </a:prstGeom>
          <a:noFill/>
          <a:ln w="19050">
            <a:noFill/>
          </a:ln>
        </p:spPr>
        <p:txBody>
          <a:bodyPr wrap="square" rtlCol="0">
            <a:spAutoFit/>
          </a:bodyPr>
          <a:lstStyle>
            <a:defPPr>
              <a:defRPr lang="en-US"/>
            </a:defPPr>
            <a:lvl1pPr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1pPr>
            <a:lvl2pPr marL="4571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2pPr>
            <a:lvl3pPr marL="9143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3pPr>
            <a:lvl4pPr marL="13714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4pPr>
            <a:lvl5pPr marL="18286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5pPr>
            <a:lvl6pPr marL="2285751" algn="l" defTabSz="914300" rtl="0" eaLnBrk="1" latinLnBrk="0" hangingPunct="1">
              <a:defRPr sz="2402" kern="1200">
                <a:solidFill>
                  <a:schemeClr val="tx1"/>
                </a:solidFill>
                <a:latin typeface="Times" pitchFamily="1" charset="0"/>
                <a:ea typeface="ＭＳ Ｐゴシック" charset="-128"/>
                <a:cs typeface="+mn-cs"/>
              </a:defRPr>
            </a:lvl6pPr>
            <a:lvl7pPr marL="2742900" algn="l" defTabSz="914300" rtl="0" eaLnBrk="1" latinLnBrk="0" hangingPunct="1">
              <a:defRPr sz="2402" kern="1200">
                <a:solidFill>
                  <a:schemeClr val="tx1"/>
                </a:solidFill>
                <a:latin typeface="Times" pitchFamily="1" charset="0"/>
                <a:ea typeface="ＭＳ Ｐゴシック" charset="-128"/>
                <a:cs typeface="+mn-cs"/>
              </a:defRPr>
            </a:lvl7pPr>
            <a:lvl8pPr marL="3200051" algn="l" defTabSz="914300" rtl="0" eaLnBrk="1" latinLnBrk="0" hangingPunct="1">
              <a:defRPr sz="2402" kern="1200">
                <a:solidFill>
                  <a:schemeClr val="tx1"/>
                </a:solidFill>
                <a:latin typeface="Times" pitchFamily="1" charset="0"/>
                <a:ea typeface="ＭＳ Ｐゴシック" charset="-128"/>
                <a:cs typeface="+mn-cs"/>
              </a:defRPr>
            </a:lvl8pPr>
            <a:lvl9pPr marL="3657201" algn="l" defTabSz="914300" rtl="0" eaLnBrk="1" latinLnBrk="0" hangingPunct="1">
              <a:defRPr sz="2402" kern="1200">
                <a:solidFill>
                  <a:schemeClr val="tx1"/>
                </a:solidFill>
                <a:latin typeface="Times" pitchFamily="1" charset="0"/>
                <a:ea typeface="ＭＳ Ｐゴシック" charset="-128"/>
                <a:cs typeface="+mn-cs"/>
              </a:defRPr>
            </a:lvl9pPr>
          </a:lstStyle>
          <a:p>
            <a:pPr algn="l"/>
            <a:r>
              <a:rPr lang="en-US" sz="2288" b="1" dirty="0">
                <a:latin typeface="Arial" panose="020B0604020202020204" pitchFamily="34" charset="0"/>
                <a:cs typeface="Arial" panose="020B0604020202020204" pitchFamily="34" charset="0"/>
              </a:rPr>
              <a:t>BIND</a:t>
            </a:r>
          </a:p>
        </p:txBody>
      </p:sp>
      <p:sp>
        <p:nvSpPr>
          <p:cNvPr id="5" name="Rectangle 4">
            <a:extLst>
              <a:ext uri="{FF2B5EF4-FFF2-40B4-BE49-F238E27FC236}">
                <a16:creationId xmlns:a16="http://schemas.microsoft.com/office/drawing/2014/main" id="{500AF828-7821-4B88-9B25-17F16F5F5E0B}"/>
              </a:ext>
            </a:extLst>
          </p:cNvPr>
          <p:cNvSpPr/>
          <p:nvPr/>
        </p:nvSpPr>
        <p:spPr bwMode="auto">
          <a:xfrm>
            <a:off x="9045550" y="2419028"/>
            <a:ext cx="2133564" cy="1447776"/>
          </a:xfrm>
          <a:prstGeom prst="rect">
            <a:avLst/>
          </a:prstGeom>
          <a:noFill/>
          <a:ln w="19050" cap="flat" cmpd="sng" algn="ctr">
            <a:solidFill>
              <a:schemeClr val="tx1"/>
            </a:solidFill>
            <a:prstDash val="solid"/>
            <a:round/>
            <a:headEnd type="none" w="med" len="med"/>
            <a:tailEnd type="none" w="med" len="med"/>
          </a:ln>
          <a:effectLst/>
        </p:spPr>
        <p:txBody>
          <a:bodyPr vert="horz" wrap="square" lIns="91438" tIns="45720" rIns="91438" bIns="45720" numCol="1" rtlCol="0" anchor="t" anchorCtr="0" compatLnSpc="1">
            <a:prstTxWarp prst="textNoShape">
              <a:avLst/>
            </a:prstTxWarp>
          </a:bodyPr>
          <a:lstStyle>
            <a:defPPr>
              <a:defRPr lang="en-US"/>
            </a:defPPr>
            <a:lvl1pPr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1pPr>
            <a:lvl2pPr marL="4571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2pPr>
            <a:lvl3pPr marL="9143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3pPr>
            <a:lvl4pPr marL="13714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4pPr>
            <a:lvl5pPr marL="18286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5pPr>
            <a:lvl6pPr marL="2285751" algn="l" defTabSz="914300" rtl="0" eaLnBrk="1" latinLnBrk="0" hangingPunct="1">
              <a:defRPr sz="2402" kern="1200">
                <a:solidFill>
                  <a:schemeClr val="tx1"/>
                </a:solidFill>
                <a:latin typeface="Times" pitchFamily="1" charset="0"/>
                <a:ea typeface="ＭＳ Ｐゴシック" charset="-128"/>
                <a:cs typeface="+mn-cs"/>
              </a:defRPr>
            </a:lvl6pPr>
            <a:lvl7pPr marL="2742900" algn="l" defTabSz="914300" rtl="0" eaLnBrk="1" latinLnBrk="0" hangingPunct="1">
              <a:defRPr sz="2402" kern="1200">
                <a:solidFill>
                  <a:schemeClr val="tx1"/>
                </a:solidFill>
                <a:latin typeface="Times" pitchFamily="1" charset="0"/>
                <a:ea typeface="ＭＳ Ｐゴシック" charset="-128"/>
                <a:cs typeface="+mn-cs"/>
              </a:defRPr>
            </a:lvl7pPr>
            <a:lvl8pPr marL="3200051" algn="l" defTabSz="914300" rtl="0" eaLnBrk="1" latinLnBrk="0" hangingPunct="1">
              <a:defRPr sz="2402" kern="1200">
                <a:solidFill>
                  <a:schemeClr val="tx1"/>
                </a:solidFill>
                <a:latin typeface="Times" pitchFamily="1" charset="0"/>
                <a:ea typeface="ＭＳ Ｐゴシック" charset="-128"/>
                <a:cs typeface="+mn-cs"/>
              </a:defRPr>
            </a:lvl8pPr>
            <a:lvl9pPr marL="3657201" algn="l" defTabSz="914300" rtl="0" eaLnBrk="1" latinLnBrk="0" hangingPunct="1">
              <a:defRPr sz="2402" kern="1200">
                <a:solidFill>
                  <a:schemeClr val="tx1"/>
                </a:solidFill>
                <a:latin typeface="Times" pitchFamily="1" charset="0"/>
                <a:ea typeface="ＭＳ Ｐゴシック" charset="-128"/>
                <a:cs typeface="+mn-cs"/>
              </a:defRPr>
            </a:lvl9pPr>
          </a:lstStyle>
          <a:p>
            <a:pPr defTabSz="914373"/>
            <a:endParaRPr lang="en-US" sz="2400">
              <a:latin typeface="Times" charset="0"/>
            </a:endParaRPr>
          </a:p>
        </p:txBody>
      </p:sp>
      <p:sp>
        <p:nvSpPr>
          <p:cNvPr id="6" name="TextBox 5">
            <a:extLst>
              <a:ext uri="{FF2B5EF4-FFF2-40B4-BE49-F238E27FC236}">
                <a16:creationId xmlns:a16="http://schemas.microsoft.com/office/drawing/2014/main" id="{6355EED4-FB0F-4386-A067-0196E53545BB}"/>
              </a:ext>
            </a:extLst>
          </p:cNvPr>
          <p:cNvSpPr txBox="1"/>
          <p:nvPr/>
        </p:nvSpPr>
        <p:spPr>
          <a:xfrm>
            <a:off x="9226952" y="2709497"/>
            <a:ext cx="1952163" cy="809856"/>
          </a:xfrm>
          <a:prstGeom prst="rect">
            <a:avLst/>
          </a:prstGeom>
          <a:noFill/>
          <a:ln w="19050">
            <a:noFill/>
          </a:ln>
        </p:spPr>
        <p:txBody>
          <a:bodyPr wrap="square" rtlCol="0">
            <a:spAutoFit/>
          </a:bodyPr>
          <a:lstStyle>
            <a:defPPr>
              <a:defRPr lang="en-US"/>
            </a:defPPr>
            <a:lvl1pPr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1pPr>
            <a:lvl2pPr marL="4571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2pPr>
            <a:lvl3pPr marL="9143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3pPr>
            <a:lvl4pPr marL="13714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4pPr>
            <a:lvl5pPr marL="18286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5pPr>
            <a:lvl6pPr marL="2285751" algn="l" defTabSz="914300" rtl="0" eaLnBrk="1" latinLnBrk="0" hangingPunct="1">
              <a:defRPr sz="2402" kern="1200">
                <a:solidFill>
                  <a:schemeClr val="tx1"/>
                </a:solidFill>
                <a:latin typeface="Times" pitchFamily="1" charset="0"/>
                <a:ea typeface="ＭＳ Ｐゴシック" charset="-128"/>
                <a:cs typeface="+mn-cs"/>
              </a:defRPr>
            </a:lvl6pPr>
            <a:lvl7pPr marL="2742900" algn="l" defTabSz="914300" rtl="0" eaLnBrk="1" latinLnBrk="0" hangingPunct="1">
              <a:defRPr sz="2402" kern="1200">
                <a:solidFill>
                  <a:schemeClr val="tx1"/>
                </a:solidFill>
                <a:latin typeface="Times" pitchFamily="1" charset="0"/>
                <a:ea typeface="ＭＳ Ｐゴシック" charset="-128"/>
                <a:cs typeface="+mn-cs"/>
              </a:defRPr>
            </a:lvl7pPr>
            <a:lvl8pPr marL="3200051" algn="l" defTabSz="914300" rtl="0" eaLnBrk="1" latinLnBrk="0" hangingPunct="1">
              <a:defRPr sz="2402" kern="1200">
                <a:solidFill>
                  <a:schemeClr val="tx1"/>
                </a:solidFill>
                <a:latin typeface="Times" pitchFamily="1" charset="0"/>
                <a:ea typeface="ＭＳ Ｐゴシック" charset="-128"/>
                <a:cs typeface="+mn-cs"/>
              </a:defRPr>
            </a:lvl8pPr>
            <a:lvl9pPr marL="3657201" algn="l" defTabSz="914300" rtl="0" eaLnBrk="1" latinLnBrk="0" hangingPunct="1">
              <a:defRPr sz="2402" kern="1200">
                <a:solidFill>
                  <a:schemeClr val="tx1"/>
                </a:solidFill>
                <a:latin typeface="Times" pitchFamily="1" charset="0"/>
                <a:ea typeface="ＭＳ Ｐゴシック" charset="-128"/>
                <a:cs typeface="+mn-cs"/>
              </a:defRPr>
            </a:lvl9pPr>
          </a:lstStyle>
          <a:p>
            <a:pPr algn="l"/>
            <a:r>
              <a:rPr lang="en-US" sz="2288" b="1" dirty="0">
                <a:latin typeface="Arial" panose="020B0604020202020204" pitchFamily="34" charset="0"/>
                <a:cs typeface="Arial" panose="020B0604020202020204" pitchFamily="34" charset="0"/>
              </a:rPr>
              <a:t>DSN_STAT_FEEDBACK</a:t>
            </a:r>
          </a:p>
        </p:txBody>
      </p:sp>
      <p:sp>
        <p:nvSpPr>
          <p:cNvPr id="7" name="Right Arrow 13">
            <a:extLst>
              <a:ext uri="{FF2B5EF4-FFF2-40B4-BE49-F238E27FC236}">
                <a16:creationId xmlns:a16="http://schemas.microsoft.com/office/drawing/2014/main" id="{493DC3B8-0AF8-4D09-B906-C36293FB67FF}"/>
              </a:ext>
            </a:extLst>
          </p:cNvPr>
          <p:cNvSpPr/>
          <p:nvPr/>
        </p:nvSpPr>
        <p:spPr bwMode="auto">
          <a:xfrm>
            <a:off x="3430528" y="2709497"/>
            <a:ext cx="5603687" cy="302116"/>
          </a:xfrm>
          <a:prstGeom prst="rightArrow">
            <a:avLst/>
          </a:prstGeom>
          <a:solidFill>
            <a:schemeClr val="accent1"/>
          </a:solidFill>
          <a:ln w="19050" cap="flat" cmpd="sng" algn="ctr">
            <a:solidFill>
              <a:schemeClr val="tx1"/>
            </a:solidFill>
            <a:prstDash val="solid"/>
            <a:round/>
            <a:headEnd type="none" w="med" len="med"/>
            <a:tailEnd type="none" w="med" len="med"/>
          </a:ln>
          <a:effectLst/>
        </p:spPr>
        <p:txBody>
          <a:bodyPr vert="horz" wrap="square" lIns="91438" tIns="45720" rIns="91438" bIns="45720" numCol="1" rtlCol="0" anchor="t" anchorCtr="0" compatLnSpc="1">
            <a:prstTxWarp prst="textNoShape">
              <a:avLst/>
            </a:prstTxWarp>
          </a:bodyPr>
          <a:lstStyle>
            <a:defPPr>
              <a:defRPr lang="en-US"/>
            </a:defPPr>
            <a:lvl1pPr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1pPr>
            <a:lvl2pPr marL="4571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2pPr>
            <a:lvl3pPr marL="9143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3pPr>
            <a:lvl4pPr marL="13714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4pPr>
            <a:lvl5pPr marL="18286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5pPr>
            <a:lvl6pPr marL="2285751" algn="l" defTabSz="914300" rtl="0" eaLnBrk="1" latinLnBrk="0" hangingPunct="1">
              <a:defRPr sz="2402" kern="1200">
                <a:solidFill>
                  <a:schemeClr val="tx1"/>
                </a:solidFill>
                <a:latin typeface="Times" pitchFamily="1" charset="0"/>
                <a:ea typeface="ＭＳ Ｐゴシック" charset="-128"/>
                <a:cs typeface="+mn-cs"/>
              </a:defRPr>
            </a:lvl6pPr>
            <a:lvl7pPr marL="2742900" algn="l" defTabSz="914300" rtl="0" eaLnBrk="1" latinLnBrk="0" hangingPunct="1">
              <a:defRPr sz="2402" kern="1200">
                <a:solidFill>
                  <a:schemeClr val="tx1"/>
                </a:solidFill>
                <a:latin typeface="Times" pitchFamily="1" charset="0"/>
                <a:ea typeface="ＭＳ Ｐゴシック" charset="-128"/>
                <a:cs typeface="+mn-cs"/>
              </a:defRPr>
            </a:lvl7pPr>
            <a:lvl8pPr marL="3200051" algn="l" defTabSz="914300" rtl="0" eaLnBrk="1" latinLnBrk="0" hangingPunct="1">
              <a:defRPr sz="2402" kern="1200">
                <a:solidFill>
                  <a:schemeClr val="tx1"/>
                </a:solidFill>
                <a:latin typeface="Times" pitchFamily="1" charset="0"/>
                <a:ea typeface="ＭＳ Ｐゴシック" charset="-128"/>
                <a:cs typeface="+mn-cs"/>
              </a:defRPr>
            </a:lvl8pPr>
            <a:lvl9pPr marL="3657201" algn="l" defTabSz="914300" rtl="0" eaLnBrk="1" latinLnBrk="0" hangingPunct="1">
              <a:defRPr sz="2402" kern="1200">
                <a:solidFill>
                  <a:schemeClr val="tx1"/>
                </a:solidFill>
                <a:latin typeface="Times" pitchFamily="1" charset="0"/>
                <a:ea typeface="ＭＳ Ｐゴシック" charset="-128"/>
                <a:cs typeface="+mn-cs"/>
              </a:defRPr>
            </a:lvl9pPr>
          </a:lstStyle>
          <a:p>
            <a:pPr defTabSz="914373"/>
            <a:endParaRPr lang="en-US" sz="2400">
              <a:latin typeface="Times" charset="0"/>
            </a:endParaRPr>
          </a:p>
        </p:txBody>
      </p:sp>
      <p:sp>
        <p:nvSpPr>
          <p:cNvPr id="8" name="Right Arrow 14">
            <a:extLst>
              <a:ext uri="{FF2B5EF4-FFF2-40B4-BE49-F238E27FC236}">
                <a16:creationId xmlns:a16="http://schemas.microsoft.com/office/drawing/2014/main" id="{9F4D604A-750F-431E-BB1A-0F5DC5BDAEFF}"/>
              </a:ext>
            </a:extLst>
          </p:cNvPr>
          <p:cNvSpPr/>
          <p:nvPr/>
        </p:nvSpPr>
        <p:spPr bwMode="auto">
          <a:xfrm rot="5400000">
            <a:off x="2557453" y="3094805"/>
            <a:ext cx="393655" cy="302116"/>
          </a:xfrm>
          <a:prstGeom prst="rightArrow">
            <a:avLst>
              <a:gd name="adj1" fmla="val 50000"/>
              <a:gd name="adj2" fmla="val 65521"/>
            </a:avLst>
          </a:prstGeom>
          <a:solidFill>
            <a:schemeClr val="accent1"/>
          </a:solidFill>
          <a:ln w="19050" cap="flat" cmpd="sng" algn="ctr">
            <a:solidFill>
              <a:schemeClr val="tx1"/>
            </a:solidFill>
            <a:prstDash val="solid"/>
            <a:round/>
            <a:headEnd type="none" w="med" len="med"/>
            <a:tailEnd type="none" w="med" len="med"/>
          </a:ln>
          <a:effectLst/>
        </p:spPr>
        <p:txBody>
          <a:bodyPr vert="horz" wrap="square" lIns="91438" tIns="45720" rIns="91438" bIns="45720" numCol="1" rtlCol="0" anchor="t" anchorCtr="0" compatLnSpc="1">
            <a:prstTxWarp prst="textNoShape">
              <a:avLst/>
            </a:prstTxWarp>
          </a:bodyPr>
          <a:lstStyle>
            <a:defPPr>
              <a:defRPr lang="en-US"/>
            </a:defPPr>
            <a:lvl1pPr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1pPr>
            <a:lvl2pPr marL="4571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2pPr>
            <a:lvl3pPr marL="9143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3pPr>
            <a:lvl4pPr marL="13714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4pPr>
            <a:lvl5pPr marL="18286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5pPr>
            <a:lvl6pPr marL="2285751" algn="l" defTabSz="914300" rtl="0" eaLnBrk="1" latinLnBrk="0" hangingPunct="1">
              <a:defRPr sz="2402" kern="1200">
                <a:solidFill>
                  <a:schemeClr val="tx1"/>
                </a:solidFill>
                <a:latin typeface="Times" pitchFamily="1" charset="0"/>
                <a:ea typeface="ＭＳ Ｐゴシック" charset="-128"/>
                <a:cs typeface="+mn-cs"/>
              </a:defRPr>
            </a:lvl6pPr>
            <a:lvl7pPr marL="2742900" algn="l" defTabSz="914300" rtl="0" eaLnBrk="1" latinLnBrk="0" hangingPunct="1">
              <a:defRPr sz="2402" kern="1200">
                <a:solidFill>
                  <a:schemeClr val="tx1"/>
                </a:solidFill>
                <a:latin typeface="Times" pitchFamily="1" charset="0"/>
                <a:ea typeface="ＭＳ Ｐゴシック" charset="-128"/>
                <a:cs typeface="+mn-cs"/>
              </a:defRPr>
            </a:lvl7pPr>
            <a:lvl8pPr marL="3200051" algn="l" defTabSz="914300" rtl="0" eaLnBrk="1" latinLnBrk="0" hangingPunct="1">
              <a:defRPr sz="2402" kern="1200">
                <a:solidFill>
                  <a:schemeClr val="tx1"/>
                </a:solidFill>
                <a:latin typeface="Times" pitchFamily="1" charset="0"/>
                <a:ea typeface="ＭＳ Ｐゴシック" charset="-128"/>
                <a:cs typeface="+mn-cs"/>
              </a:defRPr>
            </a:lvl8pPr>
            <a:lvl9pPr marL="3657201" algn="l" defTabSz="914300" rtl="0" eaLnBrk="1" latinLnBrk="0" hangingPunct="1">
              <a:defRPr sz="2402" kern="1200">
                <a:solidFill>
                  <a:schemeClr val="tx1"/>
                </a:solidFill>
                <a:latin typeface="Times" pitchFamily="1" charset="0"/>
                <a:ea typeface="ＭＳ Ｐゴシック" charset="-128"/>
                <a:cs typeface="+mn-cs"/>
              </a:defRPr>
            </a:lvl9pPr>
          </a:lstStyle>
          <a:p>
            <a:pPr defTabSz="914373"/>
            <a:endParaRPr lang="en-US" sz="2400">
              <a:latin typeface="Times" charset="0"/>
            </a:endParaRPr>
          </a:p>
        </p:txBody>
      </p:sp>
      <p:sp>
        <p:nvSpPr>
          <p:cNvPr id="9" name="Rounded Rectangle 24">
            <a:extLst>
              <a:ext uri="{FF2B5EF4-FFF2-40B4-BE49-F238E27FC236}">
                <a16:creationId xmlns:a16="http://schemas.microsoft.com/office/drawing/2014/main" id="{A39DD50D-D6C0-4A4E-87A0-EEF6AAC6AEEF}"/>
              </a:ext>
            </a:extLst>
          </p:cNvPr>
          <p:cNvSpPr/>
          <p:nvPr/>
        </p:nvSpPr>
        <p:spPr bwMode="auto">
          <a:xfrm>
            <a:off x="1865088" y="3469585"/>
            <a:ext cx="1807246" cy="763168"/>
          </a:xfrm>
          <a:prstGeom prst="roundRect">
            <a:avLst/>
          </a:prstGeom>
          <a:noFill/>
          <a:ln w="19050" cap="flat" cmpd="sng" algn="ctr">
            <a:solidFill>
              <a:schemeClr val="tx1"/>
            </a:solidFill>
            <a:prstDash val="solid"/>
            <a:round/>
            <a:headEnd type="none" w="med" len="med"/>
            <a:tailEnd type="none" w="med" len="med"/>
          </a:ln>
          <a:effectLst/>
        </p:spPr>
        <p:txBody>
          <a:bodyPr vert="horz" wrap="square" lIns="91438" tIns="45720" rIns="91438" bIns="45720" numCol="1" rtlCol="0" anchor="t" anchorCtr="0" compatLnSpc="1">
            <a:prstTxWarp prst="textNoShape">
              <a:avLst/>
            </a:prstTxWarp>
          </a:bodyPr>
          <a:lstStyle>
            <a:defPPr>
              <a:defRPr lang="en-US"/>
            </a:defPPr>
            <a:lvl1pPr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1pPr>
            <a:lvl2pPr marL="4571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2pPr>
            <a:lvl3pPr marL="9143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3pPr>
            <a:lvl4pPr marL="13714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4pPr>
            <a:lvl5pPr marL="18286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5pPr>
            <a:lvl6pPr marL="2285751" algn="l" defTabSz="914300" rtl="0" eaLnBrk="1" latinLnBrk="0" hangingPunct="1">
              <a:defRPr sz="2402" kern="1200">
                <a:solidFill>
                  <a:schemeClr val="tx1"/>
                </a:solidFill>
                <a:latin typeface="Times" pitchFamily="1" charset="0"/>
                <a:ea typeface="ＭＳ Ｐゴシック" charset="-128"/>
                <a:cs typeface="+mn-cs"/>
              </a:defRPr>
            </a:lvl6pPr>
            <a:lvl7pPr marL="2742900" algn="l" defTabSz="914300" rtl="0" eaLnBrk="1" latinLnBrk="0" hangingPunct="1">
              <a:defRPr sz="2402" kern="1200">
                <a:solidFill>
                  <a:schemeClr val="tx1"/>
                </a:solidFill>
                <a:latin typeface="Times" pitchFamily="1" charset="0"/>
                <a:ea typeface="ＭＳ Ｐゴシック" charset="-128"/>
                <a:cs typeface="+mn-cs"/>
              </a:defRPr>
            </a:lvl7pPr>
            <a:lvl8pPr marL="3200051" algn="l" defTabSz="914300" rtl="0" eaLnBrk="1" latinLnBrk="0" hangingPunct="1">
              <a:defRPr sz="2402" kern="1200">
                <a:solidFill>
                  <a:schemeClr val="tx1"/>
                </a:solidFill>
                <a:latin typeface="Times" pitchFamily="1" charset="0"/>
                <a:ea typeface="ＭＳ Ｐゴシック" charset="-128"/>
                <a:cs typeface="+mn-cs"/>
              </a:defRPr>
            </a:lvl8pPr>
            <a:lvl9pPr marL="3657201" algn="l" defTabSz="914300" rtl="0" eaLnBrk="1" latinLnBrk="0" hangingPunct="1">
              <a:defRPr sz="2402" kern="1200">
                <a:solidFill>
                  <a:schemeClr val="tx1"/>
                </a:solidFill>
                <a:latin typeface="Times" pitchFamily="1" charset="0"/>
                <a:ea typeface="ＭＳ Ｐゴシック" charset="-128"/>
                <a:cs typeface="+mn-cs"/>
              </a:defRPr>
            </a:lvl9pPr>
          </a:lstStyle>
          <a:p>
            <a:pPr defTabSz="914373"/>
            <a:endParaRPr lang="en-US" sz="2400">
              <a:latin typeface="Times" charset="0"/>
            </a:endParaRPr>
          </a:p>
        </p:txBody>
      </p:sp>
      <p:sp>
        <p:nvSpPr>
          <p:cNvPr id="10" name="TextBox 9">
            <a:extLst>
              <a:ext uri="{FF2B5EF4-FFF2-40B4-BE49-F238E27FC236}">
                <a16:creationId xmlns:a16="http://schemas.microsoft.com/office/drawing/2014/main" id="{DA09F27B-53D1-4CB6-A63B-DEBADC02CA10}"/>
              </a:ext>
            </a:extLst>
          </p:cNvPr>
          <p:cNvSpPr txBox="1"/>
          <p:nvPr/>
        </p:nvSpPr>
        <p:spPr>
          <a:xfrm>
            <a:off x="1829054" y="3585679"/>
            <a:ext cx="2152567" cy="457745"/>
          </a:xfrm>
          <a:prstGeom prst="rect">
            <a:avLst/>
          </a:prstGeom>
          <a:noFill/>
          <a:ln w="19050">
            <a:noFill/>
          </a:ln>
        </p:spPr>
        <p:txBody>
          <a:bodyPr wrap="square" rtlCol="0">
            <a:spAutoFit/>
          </a:bodyPr>
          <a:lstStyle>
            <a:defPPr>
              <a:defRPr lang="en-US"/>
            </a:defPPr>
            <a:lvl1pPr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1pPr>
            <a:lvl2pPr marL="4571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2pPr>
            <a:lvl3pPr marL="9143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3pPr>
            <a:lvl4pPr marL="13714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4pPr>
            <a:lvl5pPr marL="18286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5pPr>
            <a:lvl6pPr marL="2285751" algn="l" defTabSz="914300" rtl="0" eaLnBrk="1" latinLnBrk="0" hangingPunct="1">
              <a:defRPr sz="2402" kern="1200">
                <a:solidFill>
                  <a:schemeClr val="tx1"/>
                </a:solidFill>
                <a:latin typeface="Times" pitchFamily="1" charset="0"/>
                <a:ea typeface="ＭＳ Ｐゴシック" charset="-128"/>
                <a:cs typeface="+mn-cs"/>
              </a:defRPr>
            </a:lvl6pPr>
            <a:lvl7pPr marL="2742900" algn="l" defTabSz="914300" rtl="0" eaLnBrk="1" latinLnBrk="0" hangingPunct="1">
              <a:defRPr sz="2402" kern="1200">
                <a:solidFill>
                  <a:schemeClr val="tx1"/>
                </a:solidFill>
                <a:latin typeface="Times" pitchFamily="1" charset="0"/>
                <a:ea typeface="ＭＳ Ｐゴシック" charset="-128"/>
                <a:cs typeface="+mn-cs"/>
              </a:defRPr>
            </a:lvl7pPr>
            <a:lvl8pPr marL="3200051" algn="l" defTabSz="914300" rtl="0" eaLnBrk="1" latinLnBrk="0" hangingPunct="1">
              <a:defRPr sz="2402" kern="1200">
                <a:solidFill>
                  <a:schemeClr val="tx1"/>
                </a:solidFill>
                <a:latin typeface="Times" pitchFamily="1" charset="0"/>
                <a:ea typeface="ＭＳ Ｐゴシック" charset="-128"/>
                <a:cs typeface="+mn-cs"/>
              </a:defRPr>
            </a:lvl8pPr>
            <a:lvl9pPr marL="3657201" algn="l" defTabSz="914300" rtl="0" eaLnBrk="1" latinLnBrk="0" hangingPunct="1">
              <a:defRPr sz="2402" kern="1200">
                <a:solidFill>
                  <a:schemeClr val="tx1"/>
                </a:solidFill>
                <a:latin typeface="Times" pitchFamily="1" charset="0"/>
                <a:ea typeface="ＭＳ Ｐゴシック" charset="-128"/>
                <a:cs typeface="+mn-cs"/>
              </a:defRPr>
            </a:lvl9pPr>
          </a:lstStyle>
          <a:p>
            <a:pPr algn="l"/>
            <a:r>
              <a:rPr lang="en-US" sz="2288" b="1" dirty="0">
                <a:latin typeface="Arial" panose="020B0604020202020204" pitchFamily="34" charset="0"/>
                <a:cs typeface="Arial" panose="020B0604020202020204" pitchFamily="34" charset="0"/>
              </a:rPr>
              <a:t>EXECUTION</a:t>
            </a:r>
          </a:p>
        </p:txBody>
      </p:sp>
      <p:sp>
        <p:nvSpPr>
          <p:cNvPr id="11" name="TextBox 10">
            <a:extLst>
              <a:ext uri="{FF2B5EF4-FFF2-40B4-BE49-F238E27FC236}">
                <a16:creationId xmlns:a16="http://schemas.microsoft.com/office/drawing/2014/main" id="{B130D306-ECF9-4BDF-9324-DB2E1E72BA6C}"/>
              </a:ext>
            </a:extLst>
          </p:cNvPr>
          <p:cNvSpPr txBox="1"/>
          <p:nvPr/>
        </p:nvSpPr>
        <p:spPr>
          <a:xfrm>
            <a:off x="5136240" y="3030330"/>
            <a:ext cx="1531990" cy="659476"/>
          </a:xfrm>
          <a:prstGeom prst="rect">
            <a:avLst/>
          </a:prstGeom>
          <a:noFill/>
          <a:ln w="19050">
            <a:noFill/>
          </a:ln>
        </p:spPr>
        <p:txBody>
          <a:bodyPr wrap="square" rtlCol="0">
            <a:spAutoFit/>
          </a:bodyPr>
          <a:lstStyle>
            <a:defPPr>
              <a:defRPr lang="en-US"/>
            </a:defPPr>
            <a:lvl1pPr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1pPr>
            <a:lvl2pPr marL="4571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2pPr>
            <a:lvl3pPr marL="9143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3pPr>
            <a:lvl4pPr marL="13714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4pPr>
            <a:lvl5pPr marL="18286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5pPr>
            <a:lvl6pPr marL="2285751" algn="l" defTabSz="914300" rtl="0" eaLnBrk="1" latinLnBrk="0" hangingPunct="1">
              <a:defRPr sz="2402" kern="1200">
                <a:solidFill>
                  <a:schemeClr val="tx1"/>
                </a:solidFill>
                <a:latin typeface="Times" pitchFamily="1" charset="0"/>
                <a:ea typeface="ＭＳ Ｐゴシック" charset="-128"/>
                <a:cs typeface="+mn-cs"/>
              </a:defRPr>
            </a:lvl6pPr>
            <a:lvl7pPr marL="2742900" algn="l" defTabSz="914300" rtl="0" eaLnBrk="1" latinLnBrk="0" hangingPunct="1">
              <a:defRPr sz="2402" kern="1200">
                <a:solidFill>
                  <a:schemeClr val="tx1"/>
                </a:solidFill>
                <a:latin typeface="Times" pitchFamily="1" charset="0"/>
                <a:ea typeface="ＭＳ Ｐゴシック" charset="-128"/>
                <a:cs typeface="+mn-cs"/>
              </a:defRPr>
            </a:lvl7pPr>
            <a:lvl8pPr marL="3200051" algn="l" defTabSz="914300" rtl="0" eaLnBrk="1" latinLnBrk="0" hangingPunct="1">
              <a:defRPr sz="2402" kern="1200">
                <a:solidFill>
                  <a:schemeClr val="tx1"/>
                </a:solidFill>
                <a:latin typeface="Times" pitchFamily="1" charset="0"/>
                <a:ea typeface="ＭＳ Ｐゴシック" charset="-128"/>
                <a:cs typeface="+mn-cs"/>
              </a:defRPr>
            </a:lvl8pPr>
            <a:lvl9pPr marL="3657201" algn="l" defTabSz="914300" rtl="0" eaLnBrk="1" latinLnBrk="0" hangingPunct="1">
              <a:defRPr sz="2402" kern="1200">
                <a:solidFill>
                  <a:schemeClr val="tx1"/>
                </a:solidFill>
                <a:latin typeface="Times" pitchFamily="1" charset="0"/>
                <a:ea typeface="ＭＳ Ｐゴシック" charset="-128"/>
                <a:cs typeface="+mn-cs"/>
              </a:defRPr>
            </a:lvl9pPr>
          </a:lstStyle>
          <a:p>
            <a:pPr algn="l"/>
            <a:r>
              <a:rPr lang="en-US" sz="1800" dirty="0">
                <a:solidFill>
                  <a:srgbClr val="FF0000"/>
                </a:solidFill>
                <a:latin typeface="Arial" panose="020B0604020202020204" pitchFamily="34" charset="0"/>
                <a:cs typeface="Arial" panose="020B0604020202020204" pitchFamily="34" charset="0"/>
              </a:rPr>
              <a:t>Available in V11 CM</a:t>
            </a:r>
          </a:p>
        </p:txBody>
      </p:sp>
      <p:sp>
        <p:nvSpPr>
          <p:cNvPr id="12" name="Rectangle 11">
            <a:extLst>
              <a:ext uri="{FF2B5EF4-FFF2-40B4-BE49-F238E27FC236}">
                <a16:creationId xmlns:a16="http://schemas.microsoft.com/office/drawing/2014/main" id="{D350E4CE-E024-4D34-8968-4EE4D791ECF4}"/>
              </a:ext>
            </a:extLst>
          </p:cNvPr>
          <p:cNvSpPr/>
          <p:nvPr/>
        </p:nvSpPr>
        <p:spPr bwMode="auto">
          <a:xfrm>
            <a:off x="1142586" y="5141473"/>
            <a:ext cx="3252252" cy="1304082"/>
          </a:xfrm>
          <a:prstGeom prst="rect">
            <a:avLst/>
          </a:prstGeom>
          <a:noFill/>
          <a:ln w="19050" cap="flat" cmpd="sng" algn="ctr">
            <a:solidFill>
              <a:schemeClr val="tx1"/>
            </a:solidFill>
            <a:prstDash val="solid"/>
            <a:round/>
            <a:headEnd type="none" w="med" len="med"/>
            <a:tailEnd type="none" w="med" len="med"/>
          </a:ln>
          <a:effectLst/>
        </p:spPr>
        <p:txBody>
          <a:bodyPr vert="horz" wrap="square" lIns="91438" tIns="45720" rIns="91438" bIns="45720" numCol="1" rtlCol="0" anchor="t" anchorCtr="0" compatLnSpc="1">
            <a:prstTxWarp prst="textNoShape">
              <a:avLst/>
            </a:prstTxWarp>
          </a:bodyPr>
          <a:lstStyle>
            <a:defPPr>
              <a:defRPr lang="en-US"/>
            </a:defPPr>
            <a:lvl1pPr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1pPr>
            <a:lvl2pPr marL="4571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2pPr>
            <a:lvl3pPr marL="9143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3pPr>
            <a:lvl4pPr marL="13714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4pPr>
            <a:lvl5pPr marL="18286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5pPr>
            <a:lvl6pPr marL="2285751" algn="l" defTabSz="914300" rtl="0" eaLnBrk="1" latinLnBrk="0" hangingPunct="1">
              <a:defRPr sz="2402" kern="1200">
                <a:solidFill>
                  <a:schemeClr val="tx1"/>
                </a:solidFill>
                <a:latin typeface="Times" pitchFamily="1" charset="0"/>
                <a:ea typeface="ＭＳ Ｐゴシック" charset="-128"/>
                <a:cs typeface="+mn-cs"/>
              </a:defRPr>
            </a:lvl6pPr>
            <a:lvl7pPr marL="2742900" algn="l" defTabSz="914300" rtl="0" eaLnBrk="1" latinLnBrk="0" hangingPunct="1">
              <a:defRPr sz="2402" kern="1200">
                <a:solidFill>
                  <a:schemeClr val="tx1"/>
                </a:solidFill>
                <a:latin typeface="Times" pitchFamily="1" charset="0"/>
                <a:ea typeface="ＭＳ Ｐゴシック" charset="-128"/>
                <a:cs typeface="+mn-cs"/>
              </a:defRPr>
            </a:lvl7pPr>
            <a:lvl8pPr marL="3200051" algn="l" defTabSz="914300" rtl="0" eaLnBrk="1" latinLnBrk="0" hangingPunct="1">
              <a:defRPr sz="2402" kern="1200">
                <a:solidFill>
                  <a:schemeClr val="tx1"/>
                </a:solidFill>
                <a:latin typeface="Times" pitchFamily="1" charset="0"/>
                <a:ea typeface="ＭＳ Ｐゴシック" charset="-128"/>
                <a:cs typeface="+mn-cs"/>
              </a:defRPr>
            </a:lvl8pPr>
            <a:lvl9pPr marL="3657201" algn="l" defTabSz="914300" rtl="0" eaLnBrk="1" latinLnBrk="0" hangingPunct="1">
              <a:defRPr sz="2402" kern="1200">
                <a:solidFill>
                  <a:schemeClr val="tx1"/>
                </a:solidFill>
                <a:latin typeface="Times" pitchFamily="1" charset="0"/>
                <a:ea typeface="ＭＳ Ｐゴシック" charset="-128"/>
                <a:cs typeface="+mn-cs"/>
              </a:defRPr>
            </a:lvl9pPr>
          </a:lstStyle>
          <a:p>
            <a:pPr defTabSz="914373"/>
            <a:endParaRPr lang="en-US" sz="2400">
              <a:latin typeface="Times" charset="0"/>
            </a:endParaRPr>
          </a:p>
        </p:txBody>
      </p:sp>
      <p:sp>
        <p:nvSpPr>
          <p:cNvPr id="13" name="TextBox 12">
            <a:extLst>
              <a:ext uri="{FF2B5EF4-FFF2-40B4-BE49-F238E27FC236}">
                <a16:creationId xmlns:a16="http://schemas.microsoft.com/office/drawing/2014/main" id="{1631BA71-2432-4C14-96F4-498145DAA869}"/>
              </a:ext>
            </a:extLst>
          </p:cNvPr>
          <p:cNvSpPr txBox="1"/>
          <p:nvPr/>
        </p:nvSpPr>
        <p:spPr>
          <a:xfrm>
            <a:off x="1156750" y="5367412"/>
            <a:ext cx="3223924" cy="809856"/>
          </a:xfrm>
          <a:prstGeom prst="rect">
            <a:avLst/>
          </a:prstGeom>
          <a:noFill/>
          <a:ln w="19050">
            <a:noFill/>
          </a:ln>
        </p:spPr>
        <p:txBody>
          <a:bodyPr wrap="square" rtlCol="0">
            <a:spAutoFit/>
          </a:bodyPr>
          <a:lstStyle>
            <a:defPPr>
              <a:defRPr lang="en-US"/>
            </a:defPPr>
            <a:lvl1pPr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1pPr>
            <a:lvl2pPr marL="4571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2pPr>
            <a:lvl3pPr marL="9143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3pPr>
            <a:lvl4pPr marL="13714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4pPr>
            <a:lvl5pPr marL="18286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5pPr>
            <a:lvl6pPr marL="2285751" algn="l" defTabSz="914300" rtl="0" eaLnBrk="1" latinLnBrk="0" hangingPunct="1">
              <a:defRPr sz="2402" kern="1200">
                <a:solidFill>
                  <a:schemeClr val="tx1"/>
                </a:solidFill>
                <a:latin typeface="Times" pitchFamily="1" charset="0"/>
                <a:ea typeface="ＭＳ Ｐゴシック" charset="-128"/>
                <a:cs typeface="+mn-cs"/>
              </a:defRPr>
            </a:lvl6pPr>
            <a:lvl7pPr marL="2742900" algn="l" defTabSz="914300" rtl="0" eaLnBrk="1" latinLnBrk="0" hangingPunct="1">
              <a:defRPr sz="2402" kern="1200">
                <a:solidFill>
                  <a:schemeClr val="tx1"/>
                </a:solidFill>
                <a:latin typeface="Times" pitchFamily="1" charset="0"/>
                <a:ea typeface="ＭＳ Ｐゴシック" charset="-128"/>
                <a:cs typeface="+mn-cs"/>
              </a:defRPr>
            </a:lvl7pPr>
            <a:lvl8pPr marL="3200051" algn="l" defTabSz="914300" rtl="0" eaLnBrk="1" latinLnBrk="0" hangingPunct="1">
              <a:defRPr sz="2402" kern="1200">
                <a:solidFill>
                  <a:schemeClr val="tx1"/>
                </a:solidFill>
                <a:latin typeface="Times" pitchFamily="1" charset="0"/>
                <a:ea typeface="ＭＳ Ｐゴシック" charset="-128"/>
                <a:cs typeface="+mn-cs"/>
              </a:defRPr>
            </a:lvl8pPr>
            <a:lvl9pPr marL="3657201" algn="l" defTabSz="914300" rtl="0" eaLnBrk="1" latinLnBrk="0" hangingPunct="1">
              <a:defRPr sz="2402" kern="1200">
                <a:solidFill>
                  <a:schemeClr val="tx1"/>
                </a:solidFill>
                <a:latin typeface="Times" pitchFamily="1" charset="0"/>
                <a:ea typeface="ＭＳ Ｐゴシック" charset="-128"/>
                <a:cs typeface="+mn-cs"/>
              </a:defRPr>
            </a:lvl9pPr>
          </a:lstStyle>
          <a:p>
            <a:pPr algn="ctr"/>
            <a:r>
              <a:rPr lang="en-US" sz="2288" b="1" dirty="0">
                <a:latin typeface="Arial" panose="020B0604020202020204" pitchFamily="34" charset="0"/>
                <a:cs typeface="Arial" panose="020B0604020202020204" pitchFamily="34" charset="0"/>
              </a:rPr>
              <a:t>SYSIBM.</a:t>
            </a:r>
            <a:br>
              <a:rPr lang="en-US" sz="2288" b="1" dirty="0">
                <a:latin typeface="Arial" panose="020B0604020202020204" pitchFamily="34" charset="0"/>
                <a:cs typeface="Arial" panose="020B0604020202020204" pitchFamily="34" charset="0"/>
              </a:rPr>
            </a:br>
            <a:r>
              <a:rPr lang="en-US" sz="2288" b="1" dirty="0">
                <a:latin typeface="Arial" panose="020B0604020202020204" pitchFamily="34" charset="0"/>
                <a:cs typeface="Arial" panose="020B0604020202020204" pitchFamily="34" charset="0"/>
              </a:rPr>
              <a:t>SYSSTATFEEDBACK</a:t>
            </a:r>
          </a:p>
        </p:txBody>
      </p:sp>
      <p:sp>
        <p:nvSpPr>
          <p:cNvPr id="14" name="Right Arrow 29">
            <a:extLst>
              <a:ext uri="{FF2B5EF4-FFF2-40B4-BE49-F238E27FC236}">
                <a16:creationId xmlns:a16="http://schemas.microsoft.com/office/drawing/2014/main" id="{2307D23A-3C17-4D4F-8EA9-EF89BA2B5289}"/>
              </a:ext>
            </a:extLst>
          </p:cNvPr>
          <p:cNvSpPr/>
          <p:nvPr/>
        </p:nvSpPr>
        <p:spPr bwMode="auto">
          <a:xfrm rot="5400000">
            <a:off x="2291020" y="4543292"/>
            <a:ext cx="868721" cy="302116"/>
          </a:xfrm>
          <a:prstGeom prst="rightArrow">
            <a:avLst>
              <a:gd name="adj1" fmla="val 50000"/>
              <a:gd name="adj2" fmla="val 65521"/>
            </a:avLst>
          </a:prstGeom>
          <a:solidFill>
            <a:schemeClr val="accent1"/>
          </a:solidFill>
          <a:ln w="19050" cap="flat" cmpd="sng" algn="ctr">
            <a:solidFill>
              <a:schemeClr val="tx1"/>
            </a:solidFill>
            <a:prstDash val="solid"/>
            <a:round/>
            <a:headEnd type="none" w="med" len="med"/>
            <a:tailEnd type="none" w="med" len="med"/>
          </a:ln>
          <a:effectLst/>
        </p:spPr>
        <p:txBody>
          <a:bodyPr vert="horz" wrap="square" lIns="91438" tIns="45720" rIns="91438" bIns="45720" numCol="1" rtlCol="0" anchor="t" anchorCtr="0" compatLnSpc="1">
            <a:prstTxWarp prst="textNoShape">
              <a:avLst/>
            </a:prstTxWarp>
          </a:bodyPr>
          <a:lstStyle>
            <a:defPPr>
              <a:defRPr lang="en-US"/>
            </a:defPPr>
            <a:lvl1pPr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1pPr>
            <a:lvl2pPr marL="4571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2pPr>
            <a:lvl3pPr marL="9143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3pPr>
            <a:lvl4pPr marL="13714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4pPr>
            <a:lvl5pPr marL="18286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5pPr>
            <a:lvl6pPr marL="2285751" algn="l" defTabSz="914300" rtl="0" eaLnBrk="1" latinLnBrk="0" hangingPunct="1">
              <a:defRPr sz="2402" kern="1200">
                <a:solidFill>
                  <a:schemeClr val="tx1"/>
                </a:solidFill>
                <a:latin typeface="Times" pitchFamily="1" charset="0"/>
                <a:ea typeface="ＭＳ Ｐゴシック" charset="-128"/>
                <a:cs typeface="+mn-cs"/>
              </a:defRPr>
            </a:lvl6pPr>
            <a:lvl7pPr marL="2742900" algn="l" defTabSz="914300" rtl="0" eaLnBrk="1" latinLnBrk="0" hangingPunct="1">
              <a:defRPr sz="2402" kern="1200">
                <a:solidFill>
                  <a:schemeClr val="tx1"/>
                </a:solidFill>
                <a:latin typeface="Times" pitchFamily="1" charset="0"/>
                <a:ea typeface="ＭＳ Ｐゴシック" charset="-128"/>
                <a:cs typeface="+mn-cs"/>
              </a:defRPr>
            </a:lvl7pPr>
            <a:lvl8pPr marL="3200051" algn="l" defTabSz="914300" rtl="0" eaLnBrk="1" latinLnBrk="0" hangingPunct="1">
              <a:defRPr sz="2402" kern="1200">
                <a:solidFill>
                  <a:schemeClr val="tx1"/>
                </a:solidFill>
                <a:latin typeface="Times" pitchFamily="1" charset="0"/>
                <a:ea typeface="ＭＳ Ｐゴシック" charset="-128"/>
                <a:cs typeface="+mn-cs"/>
              </a:defRPr>
            </a:lvl8pPr>
            <a:lvl9pPr marL="3657201" algn="l" defTabSz="914300" rtl="0" eaLnBrk="1" latinLnBrk="0" hangingPunct="1">
              <a:defRPr sz="2402" kern="1200">
                <a:solidFill>
                  <a:schemeClr val="tx1"/>
                </a:solidFill>
                <a:latin typeface="Times" pitchFamily="1" charset="0"/>
                <a:ea typeface="ＭＳ Ｐゴシック" charset="-128"/>
                <a:cs typeface="+mn-cs"/>
              </a:defRPr>
            </a:lvl9pPr>
          </a:lstStyle>
          <a:p>
            <a:pPr defTabSz="914373"/>
            <a:endParaRPr lang="en-US" sz="2400">
              <a:latin typeface="Times" charset="0"/>
            </a:endParaRPr>
          </a:p>
        </p:txBody>
      </p:sp>
      <p:sp>
        <p:nvSpPr>
          <p:cNvPr id="15" name="TextBox 14">
            <a:extLst>
              <a:ext uri="{FF2B5EF4-FFF2-40B4-BE49-F238E27FC236}">
                <a16:creationId xmlns:a16="http://schemas.microsoft.com/office/drawing/2014/main" id="{A9DD8CDB-2C21-421B-82F4-1B444B1097F9}"/>
              </a:ext>
            </a:extLst>
          </p:cNvPr>
          <p:cNvSpPr txBox="1"/>
          <p:nvPr/>
        </p:nvSpPr>
        <p:spPr>
          <a:xfrm>
            <a:off x="1251348" y="4291091"/>
            <a:ext cx="1594007" cy="659476"/>
          </a:xfrm>
          <a:prstGeom prst="rect">
            <a:avLst/>
          </a:prstGeom>
          <a:noFill/>
          <a:ln w="19050">
            <a:noFill/>
          </a:ln>
        </p:spPr>
        <p:txBody>
          <a:bodyPr wrap="square" rtlCol="0">
            <a:spAutoFit/>
          </a:bodyPr>
          <a:lstStyle>
            <a:defPPr>
              <a:defRPr lang="en-US"/>
            </a:defPPr>
            <a:lvl1pPr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1pPr>
            <a:lvl2pPr marL="4571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2pPr>
            <a:lvl3pPr marL="9143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3pPr>
            <a:lvl4pPr marL="13714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4pPr>
            <a:lvl5pPr marL="18286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5pPr>
            <a:lvl6pPr marL="2285751" algn="l" defTabSz="914300" rtl="0" eaLnBrk="1" latinLnBrk="0" hangingPunct="1">
              <a:defRPr sz="2402" kern="1200">
                <a:solidFill>
                  <a:schemeClr val="tx1"/>
                </a:solidFill>
                <a:latin typeface="Times" pitchFamily="1" charset="0"/>
                <a:ea typeface="ＭＳ Ｐゴシック" charset="-128"/>
                <a:cs typeface="+mn-cs"/>
              </a:defRPr>
            </a:lvl6pPr>
            <a:lvl7pPr marL="2742900" algn="l" defTabSz="914300" rtl="0" eaLnBrk="1" latinLnBrk="0" hangingPunct="1">
              <a:defRPr sz="2402" kern="1200">
                <a:solidFill>
                  <a:schemeClr val="tx1"/>
                </a:solidFill>
                <a:latin typeface="Times" pitchFamily="1" charset="0"/>
                <a:ea typeface="ＭＳ Ｐゴシック" charset="-128"/>
                <a:cs typeface="+mn-cs"/>
              </a:defRPr>
            </a:lvl7pPr>
            <a:lvl8pPr marL="3200051" algn="l" defTabSz="914300" rtl="0" eaLnBrk="1" latinLnBrk="0" hangingPunct="1">
              <a:defRPr sz="2402" kern="1200">
                <a:solidFill>
                  <a:schemeClr val="tx1"/>
                </a:solidFill>
                <a:latin typeface="Times" pitchFamily="1" charset="0"/>
                <a:ea typeface="ＭＳ Ｐゴシック" charset="-128"/>
                <a:cs typeface="+mn-cs"/>
              </a:defRPr>
            </a:lvl8pPr>
            <a:lvl9pPr marL="3657201" algn="l" defTabSz="914300" rtl="0" eaLnBrk="1" latinLnBrk="0" hangingPunct="1">
              <a:defRPr sz="2402" kern="1200">
                <a:solidFill>
                  <a:schemeClr val="tx1"/>
                </a:solidFill>
                <a:latin typeface="Times" pitchFamily="1" charset="0"/>
                <a:ea typeface="ＭＳ Ｐゴシック" charset="-128"/>
                <a:cs typeface="+mn-cs"/>
              </a:defRPr>
            </a:lvl9pPr>
          </a:lstStyle>
          <a:p>
            <a:pPr algn="l"/>
            <a:r>
              <a:rPr lang="en-US" sz="1800" dirty="0">
                <a:solidFill>
                  <a:srgbClr val="FF0000"/>
                </a:solidFill>
                <a:latin typeface="Arial" panose="020B0604020202020204" pitchFamily="34" charset="0"/>
                <a:cs typeface="Arial" panose="020B0604020202020204" pitchFamily="34" charset="0"/>
              </a:rPr>
              <a:t>Available in V11 NFM</a:t>
            </a:r>
          </a:p>
        </p:txBody>
      </p:sp>
      <p:sp>
        <p:nvSpPr>
          <p:cNvPr id="16" name="Right Arrow 32">
            <a:extLst>
              <a:ext uri="{FF2B5EF4-FFF2-40B4-BE49-F238E27FC236}">
                <a16:creationId xmlns:a16="http://schemas.microsoft.com/office/drawing/2014/main" id="{D1C428A4-74FF-4199-B5FE-C564DB661E47}"/>
              </a:ext>
            </a:extLst>
          </p:cNvPr>
          <p:cNvSpPr/>
          <p:nvPr/>
        </p:nvSpPr>
        <p:spPr bwMode="auto">
          <a:xfrm rot="20646171">
            <a:off x="3725415" y="4761995"/>
            <a:ext cx="1203690" cy="302116"/>
          </a:xfrm>
          <a:prstGeom prst="rightArrow">
            <a:avLst>
              <a:gd name="adj1" fmla="val 50000"/>
              <a:gd name="adj2" fmla="val 65521"/>
            </a:avLst>
          </a:prstGeom>
          <a:solidFill>
            <a:schemeClr val="accent1"/>
          </a:solidFill>
          <a:ln w="19050" cap="flat" cmpd="sng" algn="ctr">
            <a:solidFill>
              <a:schemeClr val="tx1"/>
            </a:solidFill>
            <a:prstDash val="solid"/>
            <a:round/>
            <a:headEnd type="none" w="med" len="med"/>
            <a:tailEnd type="none" w="med" len="med"/>
          </a:ln>
          <a:effectLst/>
        </p:spPr>
        <p:txBody>
          <a:bodyPr vert="horz" wrap="square" lIns="91438" tIns="45720" rIns="91438" bIns="45720" numCol="1" rtlCol="0" anchor="t" anchorCtr="0" compatLnSpc="1">
            <a:prstTxWarp prst="textNoShape">
              <a:avLst/>
            </a:prstTxWarp>
          </a:bodyPr>
          <a:lstStyle>
            <a:defPPr>
              <a:defRPr lang="en-US"/>
            </a:defPPr>
            <a:lvl1pPr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1pPr>
            <a:lvl2pPr marL="4571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2pPr>
            <a:lvl3pPr marL="9143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3pPr>
            <a:lvl4pPr marL="13714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4pPr>
            <a:lvl5pPr marL="18286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5pPr>
            <a:lvl6pPr marL="2285751" algn="l" defTabSz="914300" rtl="0" eaLnBrk="1" latinLnBrk="0" hangingPunct="1">
              <a:defRPr sz="2402" kern="1200">
                <a:solidFill>
                  <a:schemeClr val="tx1"/>
                </a:solidFill>
                <a:latin typeface="Times" pitchFamily="1" charset="0"/>
                <a:ea typeface="ＭＳ Ｐゴシック" charset="-128"/>
                <a:cs typeface="+mn-cs"/>
              </a:defRPr>
            </a:lvl6pPr>
            <a:lvl7pPr marL="2742900" algn="l" defTabSz="914300" rtl="0" eaLnBrk="1" latinLnBrk="0" hangingPunct="1">
              <a:defRPr sz="2402" kern="1200">
                <a:solidFill>
                  <a:schemeClr val="tx1"/>
                </a:solidFill>
                <a:latin typeface="Times" pitchFamily="1" charset="0"/>
                <a:ea typeface="ＭＳ Ｐゴシック" charset="-128"/>
                <a:cs typeface="+mn-cs"/>
              </a:defRPr>
            </a:lvl7pPr>
            <a:lvl8pPr marL="3200051" algn="l" defTabSz="914300" rtl="0" eaLnBrk="1" latinLnBrk="0" hangingPunct="1">
              <a:defRPr sz="2402" kern="1200">
                <a:solidFill>
                  <a:schemeClr val="tx1"/>
                </a:solidFill>
                <a:latin typeface="Times" pitchFamily="1" charset="0"/>
                <a:ea typeface="ＭＳ Ｐゴシック" charset="-128"/>
                <a:cs typeface="+mn-cs"/>
              </a:defRPr>
            </a:lvl8pPr>
            <a:lvl9pPr marL="3657201" algn="l" defTabSz="914300" rtl="0" eaLnBrk="1" latinLnBrk="0" hangingPunct="1">
              <a:defRPr sz="2402" kern="1200">
                <a:solidFill>
                  <a:schemeClr val="tx1"/>
                </a:solidFill>
                <a:latin typeface="Times" pitchFamily="1" charset="0"/>
                <a:ea typeface="ＭＳ Ｐゴシック" charset="-128"/>
                <a:cs typeface="+mn-cs"/>
              </a:defRPr>
            </a:lvl9pPr>
          </a:lstStyle>
          <a:p>
            <a:pPr defTabSz="914373"/>
            <a:endParaRPr lang="en-US" sz="2400">
              <a:latin typeface="Times" charset="0"/>
            </a:endParaRPr>
          </a:p>
        </p:txBody>
      </p:sp>
      <p:sp>
        <p:nvSpPr>
          <p:cNvPr id="17" name="Rounded Rectangle 20">
            <a:extLst>
              <a:ext uri="{FF2B5EF4-FFF2-40B4-BE49-F238E27FC236}">
                <a16:creationId xmlns:a16="http://schemas.microsoft.com/office/drawing/2014/main" id="{601A84C8-7C37-4AE4-96DA-BACA7327DBCC}"/>
              </a:ext>
            </a:extLst>
          </p:cNvPr>
          <p:cNvSpPr/>
          <p:nvPr/>
        </p:nvSpPr>
        <p:spPr bwMode="auto">
          <a:xfrm>
            <a:off x="9178442" y="5650295"/>
            <a:ext cx="1803539" cy="704575"/>
          </a:xfrm>
          <a:prstGeom prst="roundRect">
            <a:avLst/>
          </a:prstGeom>
          <a:noFill/>
          <a:ln w="19050" cap="flat" cmpd="sng" algn="ctr">
            <a:solidFill>
              <a:schemeClr val="tx1"/>
            </a:solidFill>
            <a:prstDash val="solid"/>
            <a:round/>
            <a:headEnd type="none" w="med" len="med"/>
            <a:tailEnd type="none" w="med" len="med"/>
          </a:ln>
          <a:effectLst/>
        </p:spPr>
        <p:txBody>
          <a:bodyPr vert="horz" wrap="square" lIns="91438" tIns="45720" rIns="91438" bIns="45720" numCol="1" rtlCol="0" anchor="t" anchorCtr="0" compatLnSpc="1">
            <a:prstTxWarp prst="textNoShape">
              <a:avLst/>
            </a:prstTxWarp>
          </a:bodyPr>
          <a:lstStyle>
            <a:defPPr>
              <a:defRPr lang="en-US"/>
            </a:defPPr>
            <a:lvl1pPr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1pPr>
            <a:lvl2pPr marL="4571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2pPr>
            <a:lvl3pPr marL="9143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3pPr>
            <a:lvl4pPr marL="13714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4pPr>
            <a:lvl5pPr marL="18286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5pPr>
            <a:lvl6pPr marL="2285751" algn="l" defTabSz="914300" rtl="0" eaLnBrk="1" latinLnBrk="0" hangingPunct="1">
              <a:defRPr sz="2402" kern="1200">
                <a:solidFill>
                  <a:schemeClr val="tx1"/>
                </a:solidFill>
                <a:latin typeface="Times" pitchFamily="1" charset="0"/>
                <a:ea typeface="ＭＳ Ｐゴシック" charset="-128"/>
                <a:cs typeface="+mn-cs"/>
              </a:defRPr>
            </a:lvl6pPr>
            <a:lvl7pPr marL="2742900" algn="l" defTabSz="914300" rtl="0" eaLnBrk="1" latinLnBrk="0" hangingPunct="1">
              <a:defRPr sz="2402" kern="1200">
                <a:solidFill>
                  <a:schemeClr val="tx1"/>
                </a:solidFill>
                <a:latin typeface="Times" pitchFamily="1" charset="0"/>
                <a:ea typeface="ＭＳ Ｐゴシック" charset="-128"/>
                <a:cs typeface="+mn-cs"/>
              </a:defRPr>
            </a:lvl7pPr>
            <a:lvl8pPr marL="3200051" algn="l" defTabSz="914300" rtl="0" eaLnBrk="1" latinLnBrk="0" hangingPunct="1">
              <a:defRPr sz="2402" kern="1200">
                <a:solidFill>
                  <a:schemeClr val="tx1"/>
                </a:solidFill>
                <a:latin typeface="Times" pitchFamily="1" charset="0"/>
                <a:ea typeface="ＭＳ Ｐゴシック" charset="-128"/>
                <a:cs typeface="+mn-cs"/>
              </a:defRPr>
            </a:lvl8pPr>
            <a:lvl9pPr marL="3657201" algn="l" defTabSz="914300" rtl="0" eaLnBrk="1" latinLnBrk="0" hangingPunct="1">
              <a:defRPr sz="2402" kern="1200">
                <a:solidFill>
                  <a:schemeClr val="tx1"/>
                </a:solidFill>
                <a:latin typeface="Times" pitchFamily="1" charset="0"/>
                <a:ea typeface="ＭＳ Ｐゴシック" charset="-128"/>
                <a:cs typeface="+mn-cs"/>
              </a:defRPr>
            </a:lvl9pPr>
          </a:lstStyle>
          <a:p>
            <a:pPr defTabSz="914373"/>
            <a:endParaRPr lang="en-US" sz="2400">
              <a:latin typeface="Times" charset="0"/>
            </a:endParaRPr>
          </a:p>
        </p:txBody>
      </p:sp>
      <p:sp>
        <p:nvSpPr>
          <p:cNvPr id="18" name="TextBox 17">
            <a:extLst>
              <a:ext uri="{FF2B5EF4-FFF2-40B4-BE49-F238E27FC236}">
                <a16:creationId xmlns:a16="http://schemas.microsoft.com/office/drawing/2014/main" id="{8D8404A8-6339-4ACF-B3B6-9E6D57D566C3}"/>
              </a:ext>
            </a:extLst>
          </p:cNvPr>
          <p:cNvSpPr txBox="1"/>
          <p:nvPr/>
        </p:nvSpPr>
        <p:spPr>
          <a:xfrm>
            <a:off x="9200542" y="5766284"/>
            <a:ext cx="1952164" cy="457745"/>
          </a:xfrm>
          <a:prstGeom prst="rect">
            <a:avLst/>
          </a:prstGeom>
          <a:noFill/>
          <a:ln w="19050">
            <a:noFill/>
          </a:ln>
        </p:spPr>
        <p:txBody>
          <a:bodyPr wrap="square" rtlCol="0">
            <a:spAutoFit/>
          </a:bodyPr>
          <a:lstStyle>
            <a:defPPr>
              <a:defRPr lang="en-US"/>
            </a:defPPr>
            <a:lvl1pPr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1pPr>
            <a:lvl2pPr marL="4571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2pPr>
            <a:lvl3pPr marL="9143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3pPr>
            <a:lvl4pPr marL="13714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4pPr>
            <a:lvl5pPr marL="18286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5pPr>
            <a:lvl6pPr marL="2285751" algn="l" defTabSz="914300" rtl="0" eaLnBrk="1" latinLnBrk="0" hangingPunct="1">
              <a:defRPr sz="2402" kern="1200">
                <a:solidFill>
                  <a:schemeClr val="tx1"/>
                </a:solidFill>
                <a:latin typeface="Times" pitchFamily="1" charset="0"/>
                <a:ea typeface="ＭＳ Ｐゴシック" charset="-128"/>
                <a:cs typeface="+mn-cs"/>
              </a:defRPr>
            </a:lvl6pPr>
            <a:lvl7pPr marL="2742900" algn="l" defTabSz="914300" rtl="0" eaLnBrk="1" latinLnBrk="0" hangingPunct="1">
              <a:defRPr sz="2402" kern="1200">
                <a:solidFill>
                  <a:schemeClr val="tx1"/>
                </a:solidFill>
                <a:latin typeface="Times" pitchFamily="1" charset="0"/>
                <a:ea typeface="ＭＳ Ｐゴシック" charset="-128"/>
                <a:cs typeface="+mn-cs"/>
              </a:defRPr>
            </a:lvl7pPr>
            <a:lvl8pPr marL="3200051" algn="l" defTabSz="914300" rtl="0" eaLnBrk="1" latinLnBrk="0" hangingPunct="1">
              <a:defRPr sz="2402" kern="1200">
                <a:solidFill>
                  <a:schemeClr val="tx1"/>
                </a:solidFill>
                <a:latin typeface="Times" pitchFamily="1" charset="0"/>
                <a:ea typeface="ＭＳ Ｐゴシック" charset="-128"/>
                <a:cs typeface="+mn-cs"/>
              </a:defRPr>
            </a:lvl8pPr>
            <a:lvl9pPr marL="3657201" algn="l" defTabSz="914300" rtl="0" eaLnBrk="1" latinLnBrk="0" hangingPunct="1">
              <a:defRPr sz="2402" kern="1200">
                <a:solidFill>
                  <a:schemeClr val="tx1"/>
                </a:solidFill>
                <a:latin typeface="Times" pitchFamily="1" charset="0"/>
                <a:ea typeface="ＭＳ Ｐゴシック" charset="-128"/>
                <a:cs typeface="+mn-cs"/>
              </a:defRPr>
            </a:lvl9pPr>
          </a:lstStyle>
          <a:p>
            <a:pPr algn="l"/>
            <a:r>
              <a:rPr lang="en-US" sz="2288" b="1" dirty="0">
                <a:latin typeface="Arial" panose="020B0604020202020204" pitchFamily="34" charset="0"/>
                <a:cs typeface="Arial" panose="020B0604020202020204" pitchFamily="34" charset="0"/>
              </a:rPr>
              <a:t>RUNSTATS</a:t>
            </a:r>
          </a:p>
        </p:txBody>
      </p:sp>
      <p:sp>
        <p:nvSpPr>
          <p:cNvPr id="19" name="Right Arrow 31">
            <a:extLst>
              <a:ext uri="{FF2B5EF4-FFF2-40B4-BE49-F238E27FC236}">
                <a16:creationId xmlns:a16="http://schemas.microsoft.com/office/drawing/2014/main" id="{43820567-1E62-4AB0-8446-11CA2C6726FE}"/>
              </a:ext>
            </a:extLst>
          </p:cNvPr>
          <p:cNvSpPr/>
          <p:nvPr/>
        </p:nvSpPr>
        <p:spPr bwMode="auto">
          <a:xfrm rot="1865267">
            <a:off x="8663158" y="5273795"/>
            <a:ext cx="879653" cy="302116"/>
          </a:xfrm>
          <a:prstGeom prst="rightArrow">
            <a:avLst>
              <a:gd name="adj1" fmla="val 50000"/>
              <a:gd name="adj2" fmla="val 65521"/>
            </a:avLst>
          </a:prstGeom>
          <a:solidFill>
            <a:schemeClr val="accent1"/>
          </a:solidFill>
          <a:ln w="19050" cap="flat" cmpd="sng" algn="ctr">
            <a:solidFill>
              <a:schemeClr val="tx1"/>
            </a:solidFill>
            <a:prstDash val="solid"/>
            <a:round/>
            <a:headEnd type="none" w="med" len="med"/>
            <a:tailEnd type="none" w="med" len="med"/>
          </a:ln>
          <a:effectLst/>
        </p:spPr>
        <p:txBody>
          <a:bodyPr vert="horz" wrap="square" lIns="91438" tIns="45720" rIns="91438" bIns="45720" numCol="1" rtlCol="0" anchor="t" anchorCtr="0" compatLnSpc="1">
            <a:prstTxWarp prst="textNoShape">
              <a:avLst/>
            </a:prstTxWarp>
          </a:bodyPr>
          <a:lstStyle>
            <a:defPPr>
              <a:defRPr lang="en-US"/>
            </a:defPPr>
            <a:lvl1pPr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1pPr>
            <a:lvl2pPr marL="4571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2pPr>
            <a:lvl3pPr marL="9143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3pPr>
            <a:lvl4pPr marL="13714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4pPr>
            <a:lvl5pPr marL="18286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5pPr>
            <a:lvl6pPr marL="2285751" algn="l" defTabSz="914300" rtl="0" eaLnBrk="1" latinLnBrk="0" hangingPunct="1">
              <a:defRPr sz="2402" kern="1200">
                <a:solidFill>
                  <a:schemeClr val="tx1"/>
                </a:solidFill>
                <a:latin typeface="Times" pitchFamily="1" charset="0"/>
                <a:ea typeface="ＭＳ Ｐゴシック" charset="-128"/>
                <a:cs typeface="+mn-cs"/>
              </a:defRPr>
            </a:lvl6pPr>
            <a:lvl7pPr marL="2742900" algn="l" defTabSz="914300" rtl="0" eaLnBrk="1" latinLnBrk="0" hangingPunct="1">
              <a:defRPr sz="2402" kern="1200">
                <a:solidFill>
                  <a:schemeClr val="tx1"/>
                </a:solidFill>
                <a:latin typeface="Times" pitchFamily="1" charset="0"/>
                <a:ea typeface="ＭＳ Ｐゴシック" charset="-128"/>
                <a:cs typeface="+mn-cs"/>
              </a:defRPr>
            </a:lvl7pPr>
            <a:lvl8pPr marL="3200051" algn="l" defTabSz="914300" rtl="0" eaLnBrk="1" latinLnBrk="0" hangingPunct="1">
              <a:defRPr sz="2402" kern="1200">
                <a:solidFill>
                  <a:schemeClr val="tx1"/>
                </a:solidFill>
                <a:latin typeface="Times" pitchFamily="1" charset="0"/>
                <a:ea typeface="ＭＳ Ｐゴシック" charset="-128"/>
                <a:cs typeface="+mn-cs"/>
              </a:defRPr>
            </a:lvl8pPr>
            <a:lvl9pPr marL="3657201" algn="l" defTabSz="914300" rtl="0" eaLnBrk="1" latinLnBrk="0" hangingPunct="1">
              <a:defRPr sz="2402" kern="1200">
                <a:solidFill>
                  <a:schemeClr val="tx1"/>
                </a:solidFill>
                <a:latin typeface="Times" pitchFamily="1" charset="0"/>
                <a:ea typeface="ＭＳ Ｐゴシック" charset="-128"/>
                <a:cs typeface="+mn-cs"/>
              </a:defRPr>
            </a:lvl9pPr>
          </a:lstStyle>
          <a:p>
            <a:pPr defTabSz="914373"/>
            <a:endParaRPr lang="en-US" sz="2400">
              <a:latin typeface="Times" charset="0"/>
            </a:endParaRPr>
          </a:p>
        </p:txBody>
      </p:sp>
      <p:sp>
        <p:nvSpPr>
          <p:cNvPr id="20" name="TextBox 19">
            <a:extLst>
              <a:ext uri="{FF2B5EF4-FFF2-40B4-BE49-F238E27FC236}">
                <a16:creationId xmlns:a16="http://schemas.microsoft.com/office/drawing/2014/main" id="{1C15BA28-1F3A-4023-9F1C-9402A19FFE6D}"/>
              </a:ext>
            </a:extLst>
          </p:cNvPr>
          <p:cNvSpPr txBox="1"/>
          <p:nvPr/>
        </p:nvSpPr>
        <p:spPr>
          <a:xfrm>
            <a:off x="5065296" y="4444631"/>
            <a:ext cx="3616532" cy="809856"/>
          </a:xfrm>
          <a:prstGeom prst="rect">
            <a:avLst/>
          </a:prstGeom>
          <a:noFill/>
          <a:ln w="19050">
            <a:noFill/>
          </a:ln>
        </p:spPr>
        <p:txBody>
          <a:bodyPr wrap="square" rtlCol="0">
            <a:spAutoFit/>
          </a:bodyPr>
          <a:lstStyle>
            <a:defPPr>
              <a:defRPr lang="en-US"/>
            </a:defPPr>
            <a:lvl1pPr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1pPr>
            <a:lvl2pPr marL="4571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2pPr>
            <a:lvl3pPr marL="9143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3pPr>
            <a:lvl4pPr marL="13714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4pPr>
            <a:lvl5pPr marL="18286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5pPr>
            <a:lvl6pPr marL="2285751" algn="l" defTabSz="914300" rtl="0" eaLnBrk="1" latinLnBrk="0" hangingPunct="1">
              <a:defRPr sz="2402" kern="1200">
                <a:solidFill>
                  <a:schemeClr val="tx1"/>
                </a:solidFill>
                <a:latin typeface="Times" pitchFamily="1" charset="0"/>
                <a:ea typeface="ＭＳ Ｐゴシック" charset="-128"/>
                <a:cs typeface="+mn-cs"/>
              </a:defRPr>
            </a:lvl6pPr>
            <a:lvl7pPr marL="2742900" algn="l" defTabSz="914300" rtl="0" eaLnBrk="1" latinLnBrk="0" hangingPunct="1">
              <a:defRPr sz="2402" kern="1200">
                <a:solidFill>
                  <a:schemeClr val="tx1"/>
                </a:solidFill>
                <a:latin typeface="Times" pitchFamily="1" charset="0"/>
                <a:ea typeface="ＭＳ Ｐゴシック" charset="-128"/>
                <a:cs typeface="+mn-cs"/>
              </a:defRPr>
            </a:lvl7pPr>
            <a:lvl8pPr marL="3200051" algn="l" defTabSz="914300" rtl="0" eaLnBrk="1" latinLnBrk="0" hangingPunct="1">
              <a:defRPr sz="2402" kern="1200">
                <a:solidFill>
                  <a:schemeClr val="tx1"/>
                </a:solidFill>
                <a:latin typeface="Times" pitchFamily="1" charset="0"/>
                <a:ea typeface="ＭＳ Ｐゴシック" charset="-128"/>
                <a:cs typeface="+mn-cs"/>
              </a:defRPr>
            </a:lvl8pPr>
            <a:lvl9pPr marL="3657201" algn="l" defTabSz="914300" rtl="0" eaLnBrk="1" latinLnBrk="0" hangingPunct="1">
              <a:defRPr sz="2402" kern="1200">
                <a:solidFill>
                  <a:schemeClr val="tx1"/>
                </a:solidFill>
                <a:latin typeface="Times" pitchFamily="1" charset="0"/>
                <a:ea typeface="ＭＳ Ｐゴシック" charset="-128"/>
                <a:cs typeface="+mn-cs"/>
              </a:defRPr>
            </a:lvl9pPr>
          </a:lstStyle>
          <a:p>
            <a:pPr algn="ctr"/>
            <a:r>
              <a:rPr lang="en-US" sz="2288" b="1" dirty="0">
                <a:latin typeface="Arial" panose="020B0604020202020204" pitchFamily="34" charset="0"/>
                <a:cs typeface="Arial" panose="020B0604020202020204" pitchFamily="34" charset="0"/>
              </a:rPr>
              <a:t>SYSIBM.</a:t>
            </a:r>
            <a:br>
              <a:rPr lang="en-US" sz="2288" b="1" dirty="0">
                <a:latin typeface="Arial" panose="020B0604020202020204" pitchFamily="34" charset="0"/>
                <a:cs typeface="Arial" panose="020B0604020202020204" pitchFamily="34" charset="0"/>
              </a:rPr>
            </a:br>
            <a:r>
              <a:rPr lang="en-US" sz="2288" b="1" dirty="0">
                <a:latin typeface="Arial" panose="020B0604020202020204" pitchFamily="34" charset="0"/>
                <a:cs typeface="Arial" panose="020B0604020202020204" pitchFamily="34" charset="0"/>
              </a:rPr>
              <a:t>SYSTABLES_PROFILES</a:t>
            </a:r>
          </a:p>
        </p:txBody>
      </p:sp>
      <p:sp>
        <p:nvSpPr>
          <p:cNvPr id="21" name="Rectangle 20">
            <a:extLst>
              <a:ext uri="{FF2B5EF4-FFF2-40B4-BE49-F238E27FC236}">
                <a16:creationId xmlns:a16="http://schemas.microsoft.com/office/drawing/2014/main" id="{C75FA884-F040-4852-831E-8F81A4377011}"/>
              </a:ext>
            </a:extLst>
          </p:cNvPr>
          <p:cNvSpPr/>
          <p:nvPr/>
        </p:nvSpPr>
        <p:spPr bwMode="auto">
          <a:xfrm>
            <a:off x="4947465" y="4382619"/>
            <a:ext cx="3785200" cy="1004008"/>
          </a:xfrm>
          <a:prstGeom prst="rect">
            <a:avLst/>
          </a:prstGeom>
          <a:noFill/>
          <a:ln w="19050" cap="flat" cmpd="sng" algn="ctr">
            <a:solidFill>
              <a:schemeClr val="tx1"/>
            </a:solidFill>
            <a:prstDash val="solid"/>
            <a:round/>
            <a:headEnd type="none" w="med" len="med"/>
            <a:tailEnd type="none" w="med" len="med"/>
          </a:ln>
          <a:effectLst/>
        </p:spPr>
        <p:txBody>
          <a:bodyPr vert="horz" wrap="square" lIns="91438" tIns="45720" rIns="91438" bIns="45720" numCol="1" rtlCol="0" anchor="t" anchorCtr="0" compatLnSpc="1">
            <a:prstTxWarp prst="textNoShape">
              <a:avLst/>
            </a:prstTxWarp>
          </a:bodyPr>
          <a:lstStyle>
            <a:defPPr>
              <a:defRPr lang="en-US"/>
            </a:defPPr>
            <a:lvl1pPr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1pPr>
            <a:lvl2pPr marL="4571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2pPr>
            <a:lvl3pPr marL="9143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3pPr>
            <a:lvl4pPr marL="13714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4pPr>
            <a:lvl5pPr marL="18286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5pPr>
            <a:lvl6pPr marL="2285751" algn="l" defTabSz="914300" rtl="0" eaLnBrk="1" latinLnBrk="0" hangingPunct="1">
              <a:defRPr sz="2402" kern="1200">
                <a:solidFill>
                  <a:schemeClr val="tx1"/>
                </a:solidFill>
                <a:latin typeface="Times" pitchFamily="1" charset="0"/>
                <a:ea typeface="ＭＳ Ｐゴシック" charset="-128"/>
                <a:cs typeface="+mn-cs"/>
              </a:defRPr>
            </a:lvl6pPr>
            <a:lvl7pPr marL="2742900" algn="l" defTabSz="914300" rtl="0" eaLnBrk="1" latinLnBrk="0" hangingPunct="1">
              <a:defRPr sz="2402" kern="1200">
                <a:solidFill>
                  <a:schemeClr val="tx1"/>
                </a:solidFill>
                <a:latin typeface="Times" pitchFamily="1" charset="0"/>
                <a:ea typeface="ＭＳ Ｐゴシック" charset="-128"/>
                <a:cs typeface="+mn-cs"/>
              </a:defRPr>
            </a:lvl7pPr>
            <a:lvl8pPr marL="3200051" algn="l" defTabSz="914300" rtl="0" eaLnBrk="1" latinLnBrk="0" hangingPunct="1">
              <a:defRPr sz="2402" kern="1200">
                <a:solidFill>
                  <a:schemeClr val="tx1"/>
                </a:solidFill>
                <a:latin typeface="Times" pitchFamily="1" charset="0"/>
                <a:ea typeface="ＭＳ Ｐゴシック" charset="-128"/>
                <a:cs typeface="+mn-cs"/>
              </a:defRPr>
            </a:lvl8pPr>
            <a:lvl9pPr marL="3657201" algn="l" defTabSz="914300" rtl="0" eaLnBrk="1" latinLnBrk="0" hangingPunct="1">
              <a:defRPr sz="2402" kern="1200">
                <a:solidFill>
                  <a:schemeClr val="tx1"/>
                </a:solidFill>
                <a:latin typeface="Times" pitchFamily="1" charset="0"/>
                <a:ea typeface="ＭＳ Ｐゴシック" charset="-128"/>
                <a:cs typeface="+mn-cs"/>
              </a:defRPr>
            </a:lvl9pPr>
          </a:lstStyle>
          <a:p>
            <a:pPr defTabSz="914373"/>
            <a:endParaRPr lang="en-US" sz="2400">
              <a:latin typeface="Times" charset="0"/>
            </a:endParaRPr>
          </a:p>
        </p:txBody>
      </p:sp>
      <p:sp>
        <p:nvSpPr>
          <p:cNvPr id="22" name="TextBox 21">
            <a:extLst>
              <a:ext uri="{FF2B5EF4-FFF2-40B4-BE49-F238E27FC236}">
                <a16:creationId xmlns:a16="http://schemas.microsoft.com/office/drawing/2014/main" id="{CCD3245E-1683-44FD-A294-A81ACEA841B8}"/>
              </a:ext>
            </a:extLst>
          </p:cNvPr>
          <p:cNvSpPr txBox="1"/>
          <p:nvPr/>
        </p:nvSpPr>
        <p:spPr>
          <a:xfrm>
            <a:off x="4432871" y="5443486"/>
            <a:ext cx="1594007" cy="659476"/>
          </a:xfrm>
          <a:prstGeom prst="rect">
            <a:avLst/>
          </a:prstGeom>
          <a:noFill/>
          <a:ln w="19050">
            <a:noFill/>
          </a:ln>
        </p:spPr>
        <p:txBody>
          <a:bodyPr wrap="square" rtlCol="0">
            <a:spAutoFit/>
          </a:bodyPr>
          <a:lstStyle>
            <a:defPPr>
              <a:defRPr lang="en-US"/>
            </a:defPPr>
            <a:lvl1pPr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1pPr>
            <a:lvl2pPr marL="4571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2pPr>
            <a:lvl3pPr marL="9143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3pPr>
            <a:lvl4pPr marL="13714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4pPr>
            <a:lvl5pPr marL="18286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5pPr>
            <a:lvl6pPr marL="2285751" algn="l" defTabSz="914300" rtl="0" eaLnBrk="1" latinLnBrk="0" hangingPunct="1">
              <a:defRPr sz="2402" kern="1200">
                <a:solidFill>
                  <a:schemeClr val="tx1"/>
                </a:solidFill>
                <a:latin typeface="Times" pitchFamily="1" charset="0"/>
                <a:ea typeface="ＭＳ Ｐゴシック" charset="-128"/>
                <a:cs typeface="+mn-cs"/>
              </a:defRPr>
            </a:lvl6pPr>
            <a:lvl7pPr marL="2742900" algn="l" defTabSz="914300" rtl="0" eaLnBrk="1" latinLnBrk="0" hangingPunct="1">
              <a:defRPr sz="2402" kern="1200">
                <a:solidFill>
                  <a:schemeClr val="tx1"/>
                </a:solidFill>
                <a:latin typeface="Times" pitchFamily="1" charset="0"/>
                <a:ea typeface="ＭＳ Ｐゴシック" charset="-128"/>
                <a:cs typeface="+mn-cs"/>
              </a:defRPr>
            </a:lvl7pPr>
            <a:lvl8pPr marL="3200051" algn="l" defTabSz="914300" rtl="0" eaLnBrk="1" latinLnBrk="0" hangingPunct="1">
              <a:defRPr sz="2402" kern="1200">
                <a:solidFill>
                  <a:schemeClr val="tx1"/>
                </a:solidFill>
                <a:latin typeface="Times" pitchFamily="1" charset="0"/>
                <a:ea typeface="ＭＳ Ｐゴシック" charset="-128"/>
                <a:cs typeface="+mn-cs"/>
              </a:defRPr>
            </a:lvl8pPr>
            <a:lvl9pPr marL="3657201" algn="l" defTabSz="914300" rtl="0" eaLnBrk="1" latinLnBrk="0" hangingPunct="1">
              <a:defRPr sz="2402" kern="1200">
                <a:solidFill>
                  <a:schemeClr val="tx1"/>
                </a:solidFill>
                <a:latin typeface="Times" pitchFamily="1" charset="0"/>
                <a:ea typeface="ＭＳ Ｐゴシック" charset="-128"/>
                <a:cs typeface="+mn-cs"/>
              </a:defRPr>
            </a:lvl9pPr>
          </a:lstStyle>
          <a:p>
            <a:pPr algn="l"/>
            <a:r>
              <a:rPr lang="en-US" sz="1800" dirty="0">
                <a:solidFill>
                  <a:srgbClr val="FF0000"/>
                </a:solidFill>
                <a:latin typeface="Arial" panose="020B0604020202020204" pitchFamily="34" charset="0"/>
                <a:cs typeface="Arial" panose="020B0604020202020204" pitchFamily="34" charset="0"/>
              </a:rPr>
              <a:t>Available in Db2 12</a:t>
            </a:r>
          </a:p>
        </p:txBody>
      </p:sp>
    </p:spTree>
    <p:extLst>
      <p:ext uri="{BB962C8B-B14F-4D97-AF65-F5344CB8AC3E}">
        <p14:creationId xmlns:p14="http://schemas.microsoft.com/office/powerpoint/2010/main" val="11749778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D81A1AE-5073-4573-9C7F-C22A978C390B}"/>
              </a:ext>
            </a:extLst>
          </p:cNvPr>
          <p:cNvSpPr>
            <a:spLocks noGrp="1"/>
          </p:cNvSpPr>
          <p:nvPr>
            <p:ph idx="1"/>
          </p:nvPr>
        </p:nvSpPr>
        <p:spPr/>
        <p:txBody>
          <a:bodyPr/>
          <a:lstStyle/>
          <a:p>
            <a:r>
              <a:rPr lang="en-US" dirty="0"/>
              <a:t>RUNSTATS is not as disruptive as REORG, but it does have a cost</a:t>
            </a:r>
          </a:p>
          <a:p>
            <a:r>
              <a:rPr lang="en-US" dirty="0"/>
              <a:t>Associated BIND or REBIND is more disruptive</a:t>
            </a:r>
          </a:p>
          <a:p>
            <a:pPr lvl="1"/>
            <a:r>
              <a:rPr lang="en-US" dirty="0"/>
              <a:t>Exploit the increased concurrency in DB2 11</a:t>
            </a:r>
          </a:p>
          <a:p>
            <a:pPr lvl="1"/>
            <a:r>
              <a:rPr lang="en-US" dirty="0"/>
              <a:t>Exploit REBIND phase-in in DB2 12 FL505</a:t>
            </a:r>
          </a:p>
          <a:p>
            <a:r>
              <a:rPr lang="en-US" dirty="0"/>
              <a:t>Use Access Path Stability!</a:t>
            </a:r>
          </a:p>
          <a:p>
            <a:r>
              <a:rPr lang="en-US" dirty="0"/>
              <a:t>Consider saving old stats conveniently, so you can back out quickly if paths regress</a:t>
            </a:r>
          </a:p>
          <a:p>
            <a:endParaRPr lang="en-US" dirty="0"/>
          </a:p>
        </p:txBody>
      </p:sp>
      <p:sp>
        <p:nvSpPr>
          <p:cNvPr id="3" name="Title 2">
            <a:extLst>
              <a:ext uri="{FF2B5EF4-FFF2-40B4-BE49-F238E27FC236}">
                <a16:creationId xmlns:a16="http://schemas.microsoft.com/office/drawing/2014/main" id="{A62AD1BB-D70E-43EC-83CA-B6939F527A33}"/>
              </a:ext>
            </a:extLst>
          </p:cNvPr>
          <p:cNvSpPr>
            <a:spLocks noGrp="1"/>
          </p:cNvSpPr>
          <p:nvPr>
            <p:ph type="title"/>
          </p:nvPr>
        </p:nvSpPr>
        <p:spPr/>
        <p:txBody>
          <a:bodyPr/>
          <a:lstStyle/>
          <a:p>
            <a:r>
              <a:rPr lang="en-US" dirty="0"/>
              <a:t>Operational Considerations for RUNSTATS</a:t>
            </a:r>
          </a:p>
        </p:txBody>
      </p:sp>
    </p:spTree>
    <p:extLst>
      <p:ext uri="{BB962C8B-B14F-4D97-AF65-F5344CB8AC3E}">
        <p14:creationId xmlns:p14="http://schemas.microsoft.com/office/powerpoint/2010/main" val="25592070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84C715-05DD-4E8E-BA2A-93C616F2BE38}"/>
              </a:ext>
            </a:extLst>
          </p:cNvPr>
          <p:cNvSpPr>
            <a:spLocks noGrp="1"/>
          </p:cNvSpPr>
          <p:nvPr>
            <p:ph idx="1"/>
          </p:nvPr>
        </p:nvSpPr>
        <p:spPr/>
        <p:txBody>
          <a:bodyPr/>
          <a:lstStyle/>
          <a:p>
            <a:r>
              <a:rPr lang="en-US" dirty="0"/>
              <a:t>Primary purpose is to provide data to RECOVER utility</a:t>
            </a:r>
          </a:p>
          <a:p>
            <a:r>
              <a:rPr lang="en-US" dirty="0"/>
              <a:t>Secondary purpose is to allow updates after a REORG or LOAD</a:t>
            </a:r>
          </a:p>
          <a:p>
            <a:r>
              <a:rPr lang="en-US" dirty="0"/>
              <a:t>Secondary purpose could be as source for data migration</a:t>
            </a:r>
          </a:p>
          <a:p>
            <a:r>
              <a:rPr lang="en-US" dirty="0"/>
              <a:t>Frequency is a function of how much log would have to be applied during RECOVER</a:t>
            </a:r>
          </a:p>
        </p:txBody>
      </p:sp>
      <p:sp>
        <p:nvSpPr>
          <p:cNvPr id="3" name="Title 2">
            <a:extLst>
              <a:ext uri="{FF2B5EF4-FFF2-40B4-BE49-F238E27FC236}">
                <a16:creationId xmlns:a16="http://schemas.microsoft.com/office/drawing/2014/main" id="{203C9F32-D9D7-4707-B5DB-254F2792F70B}"/>
              </a:ext>
            </a:extLst>
          </p:cNvPr>
          <p:cNvSpPr>
            <a:spLocks noGrp="1"/>
          </p:cNvSpPr>
          <p:nvPr>
            <p:ph type="title"/>
          </p:nvPr>
        </p:nvSpPr>
        <p:spPr/>
        <p:txBody>
          <a:bodyPr/>
          <a:lstStyle/>
          <a:p>
            <a:r>
              <a:rPr lang="en-US" dirty="0"/>
              <a:t>Why Do We Run COPY?</a:t>
            </a:r>
          </a:p>
        </p:txBody>
      </p:sp>
    </p:spTree>
    <p:extLst>
      <p:ext uri="{BB962C8B-B14F-4D97-AF65-F5344CB8AC3E}">
        <p14:creationId xmlns:p14="http://schemas.microsoft.com/office/powerpoint/2010/main" val="39164147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FE80FA-5E83-4C1B-9DE2-08006CA4572F}"/>
              </a:ext>
            </a:extLst>
          </p:cNvPr>
          <p:cNvSpPr>
            <a:spLocks noGrp="1"/>
          </p:cNvSpPr>
          <p:nvPr>
            <p:ph idx="1"/>
          </p:nvPr>
        </p:nvSpPr>
        <p:spPr>
          <a:xfrm>
            <a:off x="838200" y="5718229"/>
            <a:ext cx="10515600" cy="799142"/>
          </a:xfrm>
        </p:spPr>
        <p:txBody>
          <a:bodyPr>
            <a:normAutofit lnSpcReduction="10000"/>
          </a:bodyPr>
          <a:lstStyle/>
          <a:p>
            <a:r>
              <a:rPr lang="en-US" kern="0" dirty="0"/>
              <a:t>Ideal input would be perfect knowledge of worst expected recovery time, as of every point in time</a:t>
            </a:r>
          </a:p>
          <a:p>
            <a:endParaRPr lang="en-US" dirty="0"/>
          </a:p>
        </p:txBody>
      </p:sp>
      <p:sp>
        <p:nvSpPr>
          <p:cNvPr id="3" name="Title 2">
            <a:extLst>
              <a:ext uri="{FF2B5EF4-FFF2-40B4-BE49-F238E27FC236}">
                <a16:creationId xmlns:a16="http://schemas.microsoft.com/office/drawing/2014/main" id="{F6EE48A0-3FA3-4310-9D11-AFA3EF17A368}"/>
              </a:ext>
            </a:extLst>
          </p:cNvPr>
          <p:cNvSpPr>
            <a:spLocks noGrp="1"/>
          </p:cNvSpPr>
          <p:nvPr>
            <p:ph type="title"/>
          </p:nvPr>
        </p:nvSpPr>
        <p:spPr/>
        <p:txBody>
          <a:bodyPr/>
          <a:lstStyle/>
          <a:p>
            <a:r>
              <a:rPr lang="en-US" dirty="0"/>
              <a:t>Is There a Perfect Time To Run COPY</a:t>
            </a:r>
          </a:p>
        </p:txBody>
      </p:sp>
      <p:cxnSp>
        <p:nvCxnSpPr>
          <p:cNvPr id="4" name="Straight Connector 3">
            <a:extLst>
              <a:ext uri="{FF2B5EF4-FFF2-40B4-BE49-F238E27FC236}">
                <a16:creationId xmlns:a16="http://schemas.microsoft.com/office/drawing/2014/main" id="{B694A78B-D1E1-4596-AA11-2F27F1FD4FB0}"/>
              </a:ext>
            </a:extLst>
          </p:cNvPr>
          <p:cNvCxnSpPr>
            <a:cxnSpLocks/>
          </p:cNvCxnSpPr>
          <p:nvPr/>
        </p:nvCxnSpPr>
        <p:spPr bwMode="auto">
          <a:xfrm>
            <a:off x="2791418" y="2318173"/>
            <a:ext cx="0" cy="2723265"/>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5" name="Straight Connector 4">
            <a:extLst>
              <a:ext uri="{FF2B5EF4-FFF2-40B4-BE49-F238E27FC236}">
                <a16:creationId xmlns:a16="http://schemas.microsoft.com/office/drawing/2014/main" id="{D6FA2D67-8E4E-4453-B294-24F699B9D5C3}"/>
              </a:ext>
            </a:extLst>
          </p:cNvPr>
          <p:cNvCxnSpPr/>
          <p:nvPr/>
        </p:nvCxnSpPr>
        <p:spPr bwMode="auto">
          <a:xfrm flipH="1">
            <a:off x="2791418" y="5026941"/>
            <a:ext cx="625836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sp>
        <p:nvSpPr>
          <p:cNvPr id="6" name="TextBox 5">
            <a:extLst>
              <a:ext uri="{FF2B5EF4-FFF2-40B4-BE49-F238E27FC236}">
                <a16:creationId xmlns:a16="http://schemas.microsoft.com/office/drawing/2014/main" id="{EC9C26AB-AA97-484D-B1B1-B59CB08C86C0}"/>
              </a:ext>
            </a:extLst>
          </p:cNvPr>
          <p:cNvSpPr txBox="1"/>
          <p:nvPr/>
        </p:nvSpPr>
        <p:spPr>
          <a:xfrm>
            <a:off x="3871282" y="5140970"/>
            <a:ext cx="3390844" cy="428842"/>
          </a:xfrm>
          <a:prstGeom prst="rect">
            <a:avLst/>
          </a:prstGeom>
          <a:noFill/>
        </p:spPr>
        <p:txBody>
          <a:bodyPr wrap="square" rtlCol="0">
            <a:spAutoFit/>
          </a:bodyPr>
          <a:lstStyle>
            <a:defPPr>
              <a:defRPr lang="en-US"/>
            </a:defPPr>
            <a:lvl1pPr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1pPr>
            <a:lvl2pPr marL="4571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2pPr>
            <a:lvl3pPr marL="9143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3pPr>
            <a:lvl4pPr marL="13714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4pPr>
            <a:lvl5pPr marL="18286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5pPr>
            <a:lvl6pPr marL="2285751" algn="l" defTabSz="914300" rtl="0" eaLnBrk="1" latinLnBrk="0" hangingPunct="1">
              <a:defRPr sz="2402" kern="1200">
                <a:solidFill>
                  <a:schemeClr val="tx1"/>
                </a:solidFill>
                <a:latin typeface="Times" pitchFamily="1" charset="0"/>
                <a:ea typeface="ＭＳ Ｐゴシック" charset="-128"/>
                <a:cs typeface="+mn-cs"/>
              </a:defRPr>
            </a:lvl6pPr>
            <a:lvl7pPr marL="2742900" algn="l" defTabSz="914300" rtl="0" eaLnBrk="1" latinLnBrk="0" hangingPunct="1">
              <a:defRPr sz="2402" kern="1200">
                <a:solidFill>
                  <a:schemeClr val="tx1"/>
                </a:solidFill>
                <a:latin typeface="Times" pitchFamily="1" charset="0"/>
                <a:ea typeface="ＭＳ Ｐゴシック" charset="-128"/>
                <a:cs typeface="+mn-cs"/>
              </a:defRPr>
            </a:lvl7pPr>
            <a:lvl8pPr marL="3200051" algn="l" defTabSz="914300" rtl="0" eaLnBrk="1" latinLnBrk="0" hangingPunct="1">
              <a:defRPr sz="2402" kern="1200">
                <a:solidFill>
                  <a:schemeClr val="tx1"/>
                </a:solidFill>
                <a:latin typeface="Times" pitchFamily="1" charset="0"/>
                <a:ea typeface="ＭＳ Ｐゴシック" charset="-128"/>
                <a:cs typeface="+mn-cs"/>
              </a:defRPr>
            </a:lvl8pPr>
            <a:lvl9pPr marL="3657201" algn="l" defTabSz="914300" rtl="0" eaLnBrk="1" latinLnBrk="0" hangingPunct="1">
              <a:defRPr sz="2402" kern="1200">
                <a:solidFill>
                  <a:schemeClr val="tx1"/>
                </a:solidFill>
                <a:latin typeface="Times" pitchFamily="1" charset="0"/>
                <a:ea typeface="ＭＳ Ｐゴシック" charset="-128"/>
                <a:cs typeface="+mn-cs"/>
              </a:defRPr>
            </a:lvl9pPr>
          </a:lstStyle>
          <a:p>
            <a:pPr algn="ctr"/>
            <a:r>
              <a:rPr lang="en-US" sz="2100" dirty="0">
                <a:latin typeface="Arial" panose="020B0604020202020204" pitchFamily="34" charset="0"/>
                <a:cs typeface="Arial" panose="020B0604020202020204" pitchFamily="34" charset="0"/>
              </a:rPr>
              <a:t>Time Since Last COPY</a:t>
            </a:r>
          </a:p>
        </p:txBody>
      </p:sp>
      <p:sp>
        <p:nvSpPr>
          <p:cNvPr id="7" name="TextBox 6">
            <a:extLst>
              <a:ext uri="{FF2B5EF4-FFF2-40B4-BE49-F238E27FC236}">
                <a16:creationId xmlns:a16="http://schemas.microsoft.com/office/drawing/2014/main" id="{D7569EAF-6399-4737-A788-D9B0DFF86B69}"/>
              </a:ext>
            </a:extLst>
          </p:cNvPr>
          <p:cNvSpPr txBox="1"/>
          <p:nvPr/>
        </p:nvSpPr>
        <p:spPr>
          <a:xfrm rot="16200000">
            <a:off x="975946" y="3461006"/>
            <a:ext cx="2836495" cy="428842"/>
          </a:xfrm>
          <a:prstGeom prst="rect">
            <a:avLst/>
          </a:prstGeom>
          <a:noFill/>
        </p:spPr>
        <p:txBody>
          <a:bodyPr wrap="square" rtlCol="0">
            <a:spAutoFit/>
          </a:bodyPr>
          <a:lstStyle>
            <a:defPPr>
              <a:defRPr lang="en-US"/>
            </a:defPPr>
            <a:lvl1pPr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1pPr>
            <a:lvl2pPr marL="4571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2pPr>
            <a:lvl3pPr marL="9143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3pPr>
            <a:lvl4pPr marL="13714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4pPr>
            <a:lvl5pPr marL="18286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5pPr>
            <a:lvl6pPr marL="2285751" algn="l" defTabSz="914300" rtl="0" eaLnBrk="1" latinLnBrk="0" hangingPunct="1">
              <a:defRPr sz="2402" kern="1200">
                <a:solidFill>
                  <a:schemeClr val="tx1"/>
                </a:solidFill>
                <a:latin typeface="Times" pitchFamily="1" charset="0"/>
                <a:ea typeface="ＭＳ Ｐゴシック" charset="-128"/>
                <a:cs typeface="+mn-cs"/>
              </a:defRPr>
            </a:lvl6pPr>
            <a:lvl7pPr marL="2742900" algn="l" defTabSz="914300" rtl="0" eaLnBrk="1" latinLnBrk="0" hangingPunct="1">
              <a:defRPr sz="2402" kern="1200">
                <a:solidFill>
                  <a:schemeClr val="tx1"/>
                </a:solidFill>
                <a:latin typeface="Times" pitchFamily="1" charset="0"/>
                <a:ea typeface="ＭＳ Ｐゴシック" charset="-128"/>
                <a:cs typeface="+mn-cs"/>
              </a:defRPr>
            </a:lvl7pPr>
            <a:lvl8pPr marL="3200051" algn="l" defTabSz="914300" rtl="0" eaLnBrk="1" latinLnBrk="0" hangingPunct="1">
              <a:defRPr sz="2402" kern="1200">
                <a:solidFill>
                  <a:schemeClr val="tx1"/>
                </a:solidFill>
                <a:latin typeface="Times" pitchFamily="1" charset="0"/>
                <a:ea typeface="ＭＳ Ｐゴシック" charset="-128"/>
                <a:cs typeface="+mn-cs"/>
              </a:defRPr>
            </a:lvl8pPr>
            <a:lvl9pPr marL="3657201" algn="l" defTabSz="914300" rtl="0" eaLnBrk="1" latinLnBrk="0" hangingPunct="1">
              <a:defRPr sz="2402" kern="1200">
                <a:solidFill>
                  <a:schemeClr val="tx1"/>
                </a:solidFill>
                <a:latin typeface="Times" pitchFamily="1" charset="0"/>
                <a:ea typeface="ＭＳ Ｐゴシック" charset="-128"/>
                <a:cs typeface="+mn-cs"/>
              </a:defRPr>
            </a:lvl9pPr>
          </a:lstStyle>
          <a:p>
            <a:pPr algn="ctr"/>
            <a:r>
              <a:rPr lang="en-US" sz="2100" dirty="0"/>
              <a:t>Time to Run Recovery</a:t>
            </a:r>
          </a:p>
        </p:txBody>
      </p:sp>
      <p:cxnSp>
        <p:nvCxnSpPr>
          <p:cNvPr id="8" name="Straight Connector 7">
            <a:extLst>
              <a:ext uri="{FF2B5EF4-FFF2-40B4-BE49-F238E27FC236}">
                <a16:creationId xmlns:a16="http://schemas.microsoft.com/office/drawing/2014/main" id="{D6181779-C37B-42AE-9EF8-07DB92912DE6}"/>
              </a:ext>
            </a:extLst>
          </p:cNvPr>
          <p:cNvCxnSpPr>
            <a:cxnSpLocks/>
          </p:cNvCxnSpPr>
          <p:nvPr/>
        </p:nvCxnSpPr>
        <p:spPr bwMode="auto">
          <a:xfrm flipV="1">
            <a:off x="2791418" y="3777706"/>
            <a:ext cx="647690" cy="413281"/>
          </a:xfrm>
          <a:prstGeom prst="line">
            <a:avLst/>
          </a:prstGeom>
          <a:solidFill>
            <a:schemeClr val="accent1"/>
          </a:solidFill>
          <a:ln w="19050" cap="flat" cmpd="sng" algn="ctr">
            <a:solidFill>
              <a:srgbClr val="FF0000"/>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9E9AFC3F-F8EA-4019-A5E9-83F8E29C909B}"/>
              </a:ext>
            </a:extLst>
          </p:cNvPr>
          <p:cNvCxnSpPr>
            <a:cxnSpLocks/>
          </p:cNvCxnSpPr>
          <p:nvPr/>
        </p:nvCxnSpPr>
        <p:spPr bwMode="auto">
          <a:xfrm flipV="1">
            <a:off x="3477206" y="3537164"/>
            <a:ext cx="864346" cy="246999"/>
          </a:xfrm>
          <a:prstGeom prst="line">
            <a:avLst/>
          </a:prstGeom>
          <a:solidFill>
            <a:schemeClr val="accent1"/>
          </a:solidFill>
          <a:ln w="19050" cap="flat" cmpd="sng" algn="ctr">
            <a:solidFill>
              <a:srgbClr val="FF0000"/>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54209000-E683-4A51-9EF6-1245C873A0BA}"/>
              </a:ext>
            </a:extLst>
          </p:cNvPr>
          <p:cNvCxnSpPr>
            <a:cxnSpLocks/>
          </p:cNvCxnSpPr>
          <p:nvPr/>
        </p:nvCxnSpPr>
        <p:spPr bwMode="auto">
          <a:xfrm flipV="1">
            <a:off x="4341552" y="3213954"/>
            <a:ext cx="773930" cy="319922"/>
          </a:xfrm>
          <a:prstGeom prst="line">
            <a:avLst/>
          </a:prstGeom>
          <a:solidFill>
            <a:schemeClr val="accent1"/>
          </a:solidFill>
          <a:ln w="19050" cap="flat" cmpd="sng" algn="ctr">
            <a:solidFill>
              <a:srgbClr val="FF0000"/>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8FC48A29-92B0-4FB0-8F98-1BC1DB3A6B91}"/>
              </a:ext>
            </a:extLst>
          </p:cNvPr>
          <p:cNvCxnSpPr>
            <a:cxnSpLocks/>
          </p:cNvCxnSpPr>
          <p:nvPr/>
        </p:nvCxnSpPr>
        <p:spPr bwMode="auto">
          <a:xfrm flipV="1">
            <a:off x="6791854" y="2008107"/>
            <a:ext cx="1547899" cy="620133"/>
          </a:xfrm>
          <a:prstGeom prst="line">
            <a:avLst/>
          </a:prstGeom>
          <a:solidFill>
            <a:schemeClr val="accent1"/>
          </a:solidFill>
          <a:ln w="19050" cap="flat" cmpd="sng" algn="ctr">
            <a:solidFill>
              <a:srgbClr val="FF0000"/>
            </a:solidFill>
            <a:prstDash val="dash"/>
            <a:round/>
            <a:headEnd type="none" w="med" len="med"/>
            <a:tailEnd type="none" w="med" len="med"/>
          </a:ln>
          <a:effectLst/>
        </p:spPr>
      </p:cxnSp>
      <p:cxnSp>
        <p:nvCxnSpPr>
          <p:cNvPr id="12" name="Straight Connector 11">
            <a:extLst>
              <a:ext uri="{FF2B5EF4-FFF2-40B4-BE49-F238E27FC236}">
                <a16:creationId xmlns:a16="http://schemas.microsoft.com/office/drawing/2014/main" id="{EF1A47FC-A6A6-42B9-8F76-ADA4BC707147}"/>
              </a:ext>
            </a:extLst>
          </p:cNvPr>
          <p:cNvCxnSpPr>
            <a:cxnSpLocks/>
          </p:cNvCxnSpPr>
          <p:nvPr/>
        </p:nvCxnSpPr>
        <p:spPr bwMode="auto">
          <a:xfrm flipV="1">
            <a:off x="6791855" y="2257179"/>
            <a:ext cx="35387" cy="2784259"/>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3" name="Down Arrow 3">
            <a:extLst>
              <a:ext uri="{FF2B5EF4-FFF2-40B4-BE49-F238E27FC236}">
                <a16:creationId xmlns:a16="http://schemas.microsoft.com/office/drawing/2014/main" id="{D6D2B47E-C3FE-40B1-924E-14E25AB4B665}"/>
              </a:ext>
            </a:extLst>
          </p:cNvPr>
          <p:cNvSpPr/>
          <p:nvPr/>
        </p:nvSpPr>
        <p:spPr bwMode="auto">
          <a:xfrm rot="6972895">
            <a:off x="7014843" y="2347746"/>
            <a:ext cx="644212" cy="1066782"/>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38" tIns="45720" rIns="91438" bIns="45720" numCol="1" rtlCol="0" anchor="t" anchorCtr="0" compatLnSpc="1">
            <a:prstTxWarp prst="textNoShape">
              <a:avLst/>
            </a:prstTxWarp>
          </a:bodyPr>
          <a:lstStyle>
            <a:defPPr>
              <a:defRPr lang="en-US"/>
            </a:defPPr>
            <a:lvl1pPr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1pPr>
            <a:lvl2pPr marL="4571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2pPr>
            <a:lvl3pPr marL="9143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3pPr>
            <a:lvl4pPr marL="13714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4pPr>
            <a:lvl5pPr marL="18286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5pPr>
            <a:lvl6pPr marL="2285751" algn="l" defTabSz="914300" rtl="0" eaLnBrk="1" latinLnBrk="0" hangingPunct="1">
              <a:defRPr sz="2402" kern="1200">
                <a:solidFill>
                  <a:schemeClr val="tx1"/>
                </a:solidFill>
                <a:latin typeface="Times" pitchFamily="1" charset="0"/>
                <a:ea typeface="ＭＳ Ｐゴシック" charset="-128"/>
                <a:cs typeface="+mn-cs"/>
              </a:defRPr>
            </a:lvl6pPr>
            <a:lvl7pPr marL="2742900" algn="l" defTabSz="914300" rtl="0" eaLnBrk="1" latinLnBrk="0" hangingPunct="1">
              <a:defRPr sz="2402" kern="1200">
                <a:solidFill>
                  <a:schemeClr val="tx1"/>
                </a:solidFill>
                <a:latin typeface="Times" pitchFamily="1" charset="0"/>
                <a:ea typeface="ＭＳ Ｐゴシック" charset="-128"/>
                <a:cs typeface="+mn-cs"/>
              </a:defRPr>
            </a:lvl7pPr>
            <a:lvl8pPr marL="3200051" algn="l" defTabSz="914300" rtl="0" eaLnBrk="1" latinLnBrk="0" hangingPunct="1">
              <a:defRPr sz="2402" kern="1200">
                <a:solidFill>
                  <a:schemeClr val="tx1"/>
                </a:solidFill>
                <a:latin typeface="Times" pitchFamily="1" charset="0"/>
                <a:ea typeface="ＭＳ Ｐゴシック" charset="-128"/>
                <a:cs typeface="+mn-cs"/>
              </a:defRPr>
            </a:lvl8pPr>
            <a:lvl9pPr marL="3657201" algn="l" defTabSz="914300" rtl="0" eaLnBrk="1" latinLnBrk="0" hangingPunct="1">
              <a:defRPr sz="2402" kern="1200">
                <a:solidFill>
                  <a:schemeClr val="tx1"/>
                </a:solidFill>
                <a:latin typeface="Times" pitchFamily="1" charset="0"/>
                <a:ea typeface="ＭＳ Ｐゴシック" charset="-128"/>
                <a:cs typeface="+mn-cs"/>
              </a:defRPr>
            </a:lvl9pPr>
          </a:lstStyle>
          <a:p>
            <a:pPr defTabSz="914373"/>
            <a:endParaRPr lang="en-US" sz="2400">
              <a:latin typeface="Times" charset="0"/>
            </a:endParaRPr>
          </a:p>
        </p:txBody>
      </p:sp>
      <p:sp>
        <p:nvSpPr>
          <p:cNvPr id="14" name="TextBox 13">
            <a:extLst>
              <a:ext uri="{FF2B5EF4-FFF2-40B4-BE49-F238E27FC236}">
                <a16:creationId xmlns:a16="http://schemas.microsoft.com/office/drawing/2014/main" id="{C9E804CB-A43A-4338-9C3A-DEBF4BDF335F}"/>
              </a:ext>
            </a:extLst>
          </p:cNvPr>
          <p:cNvSpPr txBox="1"/>
          <p:nvPr/>
        </p:nvSpPr>
        <p:spPr>
          <a:xfrm>
            <a:off x="7906800" y="3036099"/>
            <a:ext cx="3403707" cy="752051"/>
          </a:xfrm>
          <a:prstGeom prst="rect">
            <a:avLst/>
          </a:prstGeom>
          <a:noFill/>
        </p:spPr>
        <p:txBody>
          <a:bodyPr wrap="square" rtlCol="0">
            <a:spAutoFit/>
          </a:bodyPr>
          <a:lstStyle>
            <a:defPPr>
              <a:defRPr lang="en-US"/>
            </a:defPPr>
            <a:lvl1pPr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1pPr>
            <a:lvl2pPr marL="4571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2pPr>
            <a:lvl3pPr marL="9143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3pPr>
            <a:lvl4pPr marL="13714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4pPr>
            <a:lvl5pPr marL="18286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5pPr>
            <a:lvl6pPr marL="2285751" algn="l" defTabSz="914300" rtl="0" eaLnBrk="1" latinLnBrk="0" hangingPunct="1">
              <a:defRPr sz="2402" kern="1200">
                <a:solidFill>
                  <a:schemeClr val="tx1"/>
                </a:solidFill>
                <a:latin typeface="Times" pitchFamily="1" charset="0"/>
                <a:ea typeface="ＭＳ Ｐゴシック" charset="-128"/>
                <a:cs typeface="+mn-cs"/>
              </a:defRPr>
            </a:lvl6pPr>
            <a:lvl7pPr marL="2742900" algn="l" defTabSz="914300" rtl="0" eaLnBrk="1" latinLnBrk="0" hangingPunct="1">
              <a:defRPr sz="2402" kern="1200">
                <a:solidFill>
                  <a:schemeClr val="tx1"/>
                </a:solidFill>
                <a:latin typeface="Times" pitchFamily="1" charset="0"/>
                <a:ea typeface="ＭＳ Ｐゴシック" charset="-128"/>
                <a:cs typeface="+mn-cs"/>
              </a:defRPr>
            </a:lvl7pPr>
            <a:lvl8pPr marL="3200051" algn="l" defTabSz="914300" rtl="0" eaLnBrk="1" latinLnBrk="0" hangingPunct="1">
              <a:defRPr sz="2402" kern="1200">
                <a:solidFill>
                  <a:schemeClr val="tx1"/>
                </a:solidFill>
                <a:latin typeface="Times" pitchFamily="1" charset="0"/>
                <a:ea typeface="ＭＳ Ｐゴシック" charset="-128"/>
                <a:cs typeface="+mn-cs"/>
              </a:defRPr>
            </a:lvl8pPr>
            <a:lvl9pPr marL="3657201" algn="l" defTabSz="914300" rtl="0" eaLnBrk="1" latinLnBrk="0" hangingPunct="1">
              <a:defRPr sz="2402" kern="1200">
                <a:solidFill>
                  <a:schemeClr val="tx1"/>
                </a:solidFill>
                <a:latin typeface="Times" pitchFamily="1" charset="0"/>
                <a:ea typeface="ＭＳ Ｐゴシック" charset="-128"/>
                <a:cs typeface="+mn-cs"/>
              </a:defRPr>
            </a:lvl9pPr>
          </a:lstStyle>
          <a:p>
            <a:pPr algn="ctr"/>
            <a:r>
              <a:rPr lang="en-US" sz="2100" dirty="0">
                <a:latin typeface="Arial" panose="020B0604020202020204" pitchFamily="34" charset="0"/>
                <a:cs typeface="Arial" panose="020B0604020202020204" pitchFamily="34" charset="0"/>
              </a:rPr>
              <a:t>Risk of updating resume starts about here</a:t>
            </a:r>
          </a:p>
        </p:txBody>
      </p:sp>
      <p:cxnSp>
        <p:nvCxnSpPr>
          <p:cNvPr id="15" name="Straight Connector 14">
            <a:extLst>
              <a:ext uri="{FF2B5EF4-FFF2-40B4-BE49-F238E27FC236}">
                <a16:creationId xmlns:a16="http://schemas.microsoft.com/office/drawing/2014/main" id="{6622C16F-2F80-4F14-91A6-E7126E11A2FC}"/>
              </a:ext>
            </a:extLst>
          </p:cNvPr>
          <p:cNvCxnSpPr>
            <a:cxnSpLocks/>
          </p:cNvCxnSpPr>
          <p:nvPr/>
        </p:nvCxnSpPr>
        <p:spPr bwMode="auto">
          <a:xfrm flipV="1">
            <a:off x="5134531" y="2953406"/>
            <a:ext cx="864346" cy="246999"/>
          </a:xfrm>
          <a:prstGeom prst="line">
            <a:avLst/>
          </a:prstGeom>
          <a:solidFill>
            <a:schemeClr val="accent1"/>
          </a:solidFill>
          <a:ln w="19050" cap="flat" cmpd="sng" algn="ctr">
            <a:solidFill>
              <a:srgbClr val="FF0000"/>
            </a:solidFill>
            <a:prstDash val="solid"/>
            <a:round/>
            <a:headEnd type="none" w="med" len="med"/>
            <a:tailEnd type="none" w="med" len="med"/>
          </a:ln>
          <a:effectLst/>
        </p:spPr>
      </p:cxnSp>
      <p:cxnSp>
        <p:nvCxnSpPr>
          <p:cNvPr id="16" name="Straight Connector 15">
            <a:extLst>
              <a:ext uri="{FF2B5EF4-FFF2-40B4-BE49-F238E27FC236}">
                <a16:creationId xmlns:a16="http://schemas.microsoft.com/office/drawing/2014/main" id="{AE7F7308-50C4-4B03-8517-BF9736783C12}"/>
              </a:ext>
            </a:extLst>
          </p:cNvPr>
          <p:cNvCxnSpPr>
            <a:cxnSpLocks/>
          </p:cNvCxnSpPr>
          <p:nvPr/>
        </p:nvCxnSpPr>
        <p:spPr bwMode="auto">
          <a:xfrm flipV="1">
            <a:off x="5977591" y="2633483"/>
            <a:ext cx="773930" cy="319922"/>
          </a:xfrm>
          <a:prstGeom prst="line">
            <a:avLst/>
          </a:prstGeom>
          <a:solidFill>
            <a:schemeClr val="accent1"/>
          </a:solidFill>
          <a:ln w="1905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38031131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154B46-5441-418F-9B1F-9B825B5E815E}"/>
              </a:ext>
            </a:extLst>
          </p:cNvPr>
          <p:cNvSpPr>
            <a:spLocks noGrp="1"/>
          </p:cNvSpPr>
          <p:nvPr>
            <p:ph idx="1"/>
          </p:nvPr>
        </p:nvSpPr>
        <p:spPr>
          <a:xfrm>
            <a:off x="838200" y="2213112"/>
            <a:ext cx="10515600" cy="4130537"/>
          </a:xfrm>
        </p:spPr>
        <p:txBody>
          <a:bodyPr>
            <a:normAutofit lnSpcReduction="10000"/>
          </a:bodyPr>
          <a:lstStyle/>
          <a:p>
            <a:r>
              <a:rPr lang="en-US" dirty="0"/>
              <a:t>What if the space has not been updated since the last copy?</a:t>
            </a:r>
          </a:p>
          <a:p>
            <a:pPr lvl="1"/>
            <a:r>
              <a:rPr lang="en-US" dirty="0"/>
              <a:t>Not realistic often in production</a:t>
            </a:r>
          </a:p>
          <a:p>
            <a:pPr lvl="1"/>
            <a:r>
              <a:rPr lang="en-US" dirty="0"/>
              <a:t>What about test systems?</a:t>
            </a:r>
          </a:p>
          <a:p>
            <a:r>
              <a:rPr lang="en-US" dirty="0"/>
              <a:t>You may be able to save time and storage space with </a:t>
            </a:r>
            <a:r>
              <a:rPr lang="en-US" dirty="0" err="1"/>
              <a:t>incrementals</a:t>
            </a:r>
            <a:endParaRPr lang="en-US" dirty="0"/>
          </a:p>
          <a:p>
            <a:r>
              <a:rPr lang="en-US" dirty="0"/>
              <a:t>Do you want to copy indexes?</a:t>
            </a:r>
          </a:p>
          <a:p>
            <a:pPr lvl="1"/>
            <a:r>
              <a:rPr lang="en-US" dirty="0"/>
              <a:t>Do you know at what point the savings in rebuild time outweigh the cost of making index copies?</a:t>
            </a:r>
          </a:p>
          <a:p>
            <a:pPr lvl="1"/>
            <a:r>
              <a:rPr lang="en-US" dirty="0"/>
              <a:t>You still have to apply the log!</a:t>
            </a:r>
          </a:p>
          <a:p>
            <a:r>
              <a:rPr lang="en-US" dirty="0"/>
              <a:t>Test recovery!</a:t>
            </a:r>
          </a:p>
          <a:p>
            <a:pPr lvl="1"/>
            <a:r>
              <a:rPr lang="en-US" dirty="0"/>
              <a:t>It’s the only way to know if your copies are frequent enough</a:t>
            </a:r>
          </a:p>
          <a:p>
            <a:endParaRPr lang="en-US" dirty="0"/>
          </a:p>
        </p:txBody>
      </p:sp>
      <p:sp>
        <p:nvSpPr>
          <p:cNvPr id="3" name="Title 2">
            <a:extLst>
              <a:ext uri="{FF2B5EF4-FFF2-40B4-BE49-F238E27FC236}">
                <a16:creationId xmlns:a16="http://schemas.microsoft.com/office/drawing/2014/main" id="{4D811AC9-D6D8-449A-AE8F-C883D397A7C3}"/>
              </a:ext>
            </a:extLst>
          </p:cNvPr>
          <p:cNvSpPr>
            <a:spLocks noGrp="1"/>
          </p:cNvSpPr>
          <p:nvPr>
            <p:ph type="title"/>
          </p:nvPr>
        </p:nvSpPr>
        <p:spPr/>
        <p:txBody>
          <a:bodyPr/>
          <a:lstStyle/>
          <a:p>
            <a:r>
              <a:rPr lang="en-US" dirty="0"/>
              <a:t>Is It Possible To Avoid a COPY?</a:t>
            </a:r>
          </a:p>
        </p:txBody>
      </p:sp>
    </p:spTree>
    <p:extLst>
      <p:ext uri="{BB962C8B-B14F-4D97-AF65-F5344CB8AC3E}">
        <p14:creationId xmlns:p14="http://schemas.microsoft.com/office/powerpoint/2010/main" val="2258621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A903233-019F-4185-8DEF-28942E25A4F4}"/>
              </a:ext>
            </a:extLst>
          </p:cNvPr>
          <p:cNvSpPr>
            <a:spLocks noGrp="1"/>
          </p:cNvSpPr>
          <p:nvPr>
            <p:ph idx="1"/>
          </p:nvPr>
        </p:nvSpPr>
        <p:spPr>
          <a:xfrm>
            <a:off x="4000500" y="2213113"/>
            <a:ext cx="7353300" cy="3963850"/>
          </a:xfrm>
        </p:spPr>
        <p:txBody>
          <a:bodyPr>
            <a:normAutofit lnSpcReduction="10000"/>
          </a:bodyPr>
          <a:lstStyle/>
          <a:p>
            <a:r>
              <a:rPr lang="en-US" dirty="0"/>
              <a:t>It should submit utilities as soon as possible after need is detected</a:t>
            </a:r>
          </a:p>
          <a:p>
            <a:r>
              <a:rPr lang="en-US" dirty="0"/>
              <a:t>It should time execution to minimize application outages</a:t>
            </a:r>
          </a:p>
          <a:p>
            <a:r>
              <a:rPr lang="en-US" dirty="0"/>
              <a:t>It should consider system load</a:t>
            </a:r>
          </a:p>
          <a:p>
            <a:r>
              <a:rPr lang="en-US" dirty="0"/>
              <a:t>It should use LISTDEF and PARALLEL (where possible)</a:t>
            </a:r>
          </a:p>
          <a:p>
            <a:r>
              <a:rPr lang="en-US" dirty="0"/>
              <a:t>Ideally, it should handle failure smoothly, and requeue failed utilities automatically</a:t>
            </a:r>
          </a:p>
        </p:txBody>
      </p:sp>
      <p:sp>
        <p:nvSpPr>
          <p:cNvPr id="3" name="Title 2">
            <a:extLst>
              <a:ext uri="{FF2B5EF4-FFF2-40B4-BE49-F238E27FC236}">
                <a16:creationId xmlns:a16="http://schemas.microsoft.com/office/drawing/2014/main" id="{1916D6F9-5C6F-4E36-8548-8AE638187516}"/>
              </a:ext>
            </a:extLst>
          </p:cNvPr>
          <p:cNvSpPr>
            <a:spLocks noGrp="1"/>
          </p:cNvSpPr>
          <p:nvPr>
            <p:ph type="title"/>
          </p:nvPr>
        </p:nvSpPr>
        <p:spPr/>
        <p:txBody>
          <a:bodyPr/>
          <a:lstStyle/>
          <a:p>
            <a:r>
              <a:rPr lang="en-US" dirty="0"/>
              <a:t>Characteristics of Automation Solution</a:t>
            </a:r>
          </a:p>
        </p:txBody>
      </p:sp>
      <p:pic>
        <p:nvPicPr>
          <p:cNvPr id="4" name="Content Placeholder 4">
            <a:extLst>
              <a:ext uri="{FF2B5EF4-FFF2-40B4-BE49-F238E27FC236}">
                <a16:creationId xmlns:a16="http://schemas.microsoft.com/office/drawing/2014/main" id="{A74522B4-FCB0-4865-BCCF-24153F31FB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2717665"/>
            <a:ext cx="3829411" cy="2854107"/>
          </a:xfrm>
          <a:prstGeom prst="rect">
            <a:avLst/>
          </a:prstGeom>
          <a:noFill/>
          <a:ln w="9525">
            <a:noFill/>
            <a:miter lim="800000"/>
            <a:headEnd/>
            <a:tailEnd/>
          </a:ln>
        </p:spPr>
      </p:pic>
    </p:spTree>
    <p:extLst>
      <p:ext uri="{BB962C8B-B14F-4D97-AF65-F5344CB8AC3E}">
        <p14:creationId xmlns:p14="http://schemas.microsoft.com/office/powerpoint/2010/main" val="1642329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DB75B6-F380-4147-B474-5A9C32C9E8A7}"/>
              </a:ext>
            </a:extLst>
          </p:cNvPr>
          <p:cNvSpPr>
            <a:spLocks noGrp="1"/>
          </p:cNvSpPr>
          <p:nvPr>
            <p:ph idx="1"/>
          </p:nvPr>
        </p:nvSpPr>
        <p:spPr>
          <a:xfrm>
            <a:off x="838200" y="2213113"/>
            <a:ext cx="7048500" cy="3963850"/>
          </a:xfrm>
        </p:spPr>
        <p:txBody>
          <a:bodyPr/>
          <a:lstStyle/>
          <a:p>
            <a:r>
              <a:rPr lang="en-US" dirty="0"/>
              <a:t>REORG is the biggest opportunity for automation</a:t>
            </a:r>
          </a:p>
          <a:p>
            <a:endParaRPr lang="en-US" dirty="0"/>
          </a:p>
          <a:p>
            <a:r>
              <a:rPr lang="en-US" dirty="0"/>
              <a:t>Be careful with RUNSTATS!</a:t>
            </a:r>
          </a:p>
          <a:p>
            <a:endParaRPr lang="en-US" dirty="0"/>
          </a:p>
          <a:p>
            <a:r>
              <a:rPr lang="en-US" dirty="0"/>
              <a:t>COPY automation is best done in the context of a recovery strategy</a:t>
            </a:r>
          </a:p>
          <a:p>
            <a:endParaRPr lang="en-US" dirty="0"/>
          </a:p>
        </p:txBody>
      </p:sp>
      <p:sp>
        <p:nvSpPr>
          <p:cNvPr id="3" name="Title 2">
            <a:extLst>
              <a:ext uri="{FF2B5EF4-FFF2-40B4-BE49-F238E27FC236}">
                <a16:creationId xmlns:a16="http://schemas.microsoft.com/office/drawing/2014/main" id="{BDD77441-7412-4690-8163-3A898A9FA2D1}"/>
              </a:ext>
            </a:extLst>
          </p:cNvPr>
          <p:cNvSpPr>
            <a:spLocks noGrp="1"/>
          </p:cNvSpPr>
          <p:nvPr>
            <p:ph type="title"/>
          </p:nvPr>
        </p:nvSpPr>
        <p:spPr/>
        <p:txBody>
          <a:bodyPr/>
          <a:lstStyle/>
          <a:p>
            <a:r>
              <a:rPr lang="en-US" dirty="0"/>
              <a:t>Summary</a:t>
            </a:r>
          </a:p>
        </p:txBody>
      </p:sp>
      <p:pic>
        <p:nvPicPr>
          <p:cNvPr id="4" name="Picture 3">
            <a:extLst>
              <a:ext uri="{FF2B5EF4-FFF2-40B4-BE49-F238E27FC236}">
                <a16:creationId xmlns:a16="http://schemas.microsoft.com/office/drawing/2014/main" id="{107FF265-8D93-4525-8476-AB5CAB3EE5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5841" y="2625362"/>
            <a:ext cx="3280138" cy="3280138"/>
          </a:xfrm>
          <a:prstGeom prst="rect">
            <a:avLst/>
          </a:prstGeom>
        </p:spPr>
      </p:pic>
    </p:spTree>
    <p:extLst>
      <p:ext uri="{BB962C8B-B14F-4D97-AF65-F5344CB8AC3E}">
        <p14:creationId xmlns:p14="http://schemas.microsoft.com/office/powerpoint/2010/main" val="42191894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0A9CFA1-DF05-48EA-BF32-D6901BB5F4FF}"/>
              </a:ext>
            </a:extLst>
          </p:cNvPr>
          <p:cNvSpPr txBox="1"/>
          <p:nvPr/>
        </p:nvSpPr>
        <p:spPr>
          <a:xfrm>
            <a:off x="502641" y="2577688"/>
            <a:ext cx="6789420"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ea typeface="+mn-ea"/>
                <a:cs typeface="+mn-cs"/>
              </a:rPr>
              <a:t>Speaker:  Jim Dee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ea typeface="+mn-ea"/>
                <a:cs typeface="+mn-cs"/>
              </a:rPr>
              <a:t>Company:  BMC Software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ea typeface="+mn-ea"/>
                <a:cs typeface="+mn-cs"/>
              </a:rPr>
              <a:t>Email Address:  jim_dee@bmc.com</a:t>
            </a:r>
          </a:p>
        </p:txBody>
      </p:sp>
      <p:sp>
        <p:nvSpPr>
          <p:cNvPr id="6" name="TextBox 5">
            <a:extLst>
              <a:ext uri="{FF2B5EF4-FFF2-40B4-BE49-F238E27FC236}">
                <a16:creationId xmlns:a16="http://schemas.microsoft.com/office/drawing/2014/main" id="{EFC00D0F-F6EF-4519-953D-C5684A6C9A97}"/>
              </a:ext>
            </a:extLst>
          </p:cNvPr>
          <p:cNvSpPr txBox="1"/>
          <p:nvPr/>
        </p:nvSpPr>
        <p:spPr>
          <a:xfrm>
            <a:off x="530634" y="5900109"/>
            <a:ext cx="1011020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white"/>
                </a:solidFill>
                <a:effectLst/>
                <a:uLnTx/>
                <a:uFillTx/>
                <a:ea typeface="+mn-ea"/>
                <a:cs typeface="+mn-cs"/>
              </a:rPr>
              <a:t>Live Q&amp;A Session in Room3, </a:t>
            </a:r>
            <a:r>
              <a:rPr kumimoji="0" lang="en-US" sz="2800" b="0" i="1" u="none" strike="noStrike" kern="1200" cap="none" spc="0" normalizeH="0" baseline="0" noProof="0">
                <a:ln>
                  <a:noFill/>
                </a:ln>
                <a:solidFill>
                  <a:prstClr val="white"/>
                </a:solidFill>
                <a:effectLst/>
                <a:uLnTx/>
                <a:uFillTx/>
                <a:ea typeface="+mn-ea"/>
                <a:cs typeface="+mn-cs"/>
              </a:rPr>
              <a:t>on August 7,2020 1:45-2:15 EDT</a:t>
            </a:r>
            <a:endParaRPr kumimoji="0" lang="en-US" sz="2800" b="0" i="1" u="none" strike="noStrike" kern="1200" cap="none" spc="0" normalizeH="0" baseline="0" noProof="0" dirty="0">
              <a:ln>
                <a:noFill/>
              </a:ln>
              <a:solidFill>
                <a:prstClr val="white"/>
              </a:solidFill>
              <a:effectLst/>
              <a:uLnTx/>
              <a:uFillTx/>
              <a:ea typeface="+mn-ea"/>
              <a:cs typeface="+mn-cs"/>
            </a:endParaRPr>
          </a:p>
        </p:txBody>
      </p:sp>
    </p:spTree>
    <p:extLst>
      <p:ext uri="{BB962C8B-B14F-4D97-AF65-F5344CB8AC3E}">
        <p14:creationId xmlns:p14="http://schemas.microsoft.com/office/powerpoint/2010/main" val="33444303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8055B35-D211-422C-84C9-8BD547D6BFA3}"/>
              </a:ext>
            </a:extLst>
          </p:cNvPr>
          <p:cNvSpPr>
            <a:spLocks noGrp="1"/>
          </p:cNvSpPr>
          <p:nvPr>
            <p:ph type="body" sz="quarter" idx="10"/>
          </p:nvPr>
        </p:nvSpPr>
        <p:spPr>
          <a:xfrm>
            <a:off x="448368" y="1403896"/>
            <a:ext cx="5867087" cy="2977923"/>
          </a:xfrm>
        </p:spPr>
        <p:txBody>
          <a:bodyPr anchor="ctr"/>
          <a:lstStyle/>
          <a:p>
            <a:r>
              <a:rPr lang="en-US" dirty="0"/>
              <a:t>Mainframe Database DevOps</a:t>
            </a:r>
          </a:p>
        </p:txBody>
      </p:sp>
      <p:pic>
        <p:nvPicPr>
          <p:cNvPr id="11" name="Graphic 10">
            <a:extLst>
              <a:ext uri="{FF2B5EF4-FFF2-40B4-BE49-F238E27FC236}">
                <a16:creationId xmlns:a16="http://schemas.microsoft.com/office/drawing/2014/main" id="{64D125C0-C8DF-B245-9F9C-1DA94E5BB2D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164" y="-77365"/>
            <a:ext cx="2723831" cy="1336219"/>
          </a:xfrm>
          <a:prstGeom prst="rect">
            <a:avLst/>
          </a:prstGeom>
        </p:spPr>
      </p:pic>
      <p:sp>
        <p:nvSpPr>
          <p:cNvPr id="6" name="Oval 5">
            <a:extLst>
              <a:ext uri="{FF2B5EF4-FFF2-40B4-BE49-F238E27FC236}">
                <a16:creationId xmlns:a16="http://schemas.microsoft.com/office/drawing/2014/main" id="{A1D94579-47CC-4E07-AC20-0A29E1A38270}"/>
              </a:ext>
            </a:extLst>
          </p:cNvPr>
          <p:cNvSpPr/>
          <p:nvPr/>
        </p:nvSpPr>
        <p:spPr>
          <a:xfrm>
            <a:off x="1590149" y="3660581"/>
            <a:ext cx="2883757" cy="2883757"/>
          </a:xfrm>
          <a:prstGeom prst="ellipse">
            <a:avLst/>
          </a:prstGeom>
          <a:solidFill>
            <a:srgbClr val="002060">
              <a:alpha val="20000"/>
            </a:srgbClr>
          </a:solidFill>
          <a:ln w="1143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7" name="ami - systems">
            <a:extLst>
              <a:ext uri="{FF2B5EF4-FFF2-40B4-BE49-F238E27FC236}">
                <a16:creationId xmlns:a16="http://schemas.microsoft.com/office/drawing/2014/main" id="{687269C9-D1B6-4A37-B281-E0F35524D07D}"/>
              </a:ext>
            </a:extLst>
          </p:cNvPr>
          <p:cNvGrpSpPr/>
          <p:nvPr/>
        </p:nvGrpSpPr>
        <p:grpSpPr>
          <a:xfrm>
            <a:off x="1916254" y="4002213"/>
            <a:ext cx="2177518" cy="2177518"/>
            <a:chOff x="4521974" y="1658250"/>
            <a:chExt cx="3421749" cy="3421749"/>
          </a:xfrm>
        </p:grpSpPr>
        <p:sp>
          <p:nvSpPr>
            <p:cNvPr id="8" name="Block Arc 7">
              <a:extLst>
                <a:ext uri="{FF2B5EF4-FFF2-40B4-BE49-F238E27FC236}">
                  <a16:creationId xmlns:a16="http://schemas.microsoft.com/office/drawing/2014/main" id="{202A0ED5-6219-4F1E-A17A-A6A1E89324B5}"/>
                </a:ext>
              </a:extLst>
            </p:cNvPr>
            <p:cNvSpPr/>
            <p:nvPr/>
          </p:nvSpPr>
          <p:spPr>
            <a:xfrm>
              <a:off x="4521974" y="1658250"/>
              <a:ext cx="3421749" cy="3421749"/>
            </a:xfrm>
            <a:prstGeom prst="blockArc">
              <a:avLst>
                <a:gd name="adj1" fmla="val 16178354"/>
                <a:gd name="adj2" fmla="val 21598238"/>
                <a:gd name="adj3" fmla="val 20040"/>
              </a:avLst>
            </a:prstGeom>
            <a:solidFill>
              <a:srgbClr val="3980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313131"/>
                </a:solidFill>
                <a:effectLst/>
                <a:uLnTx/>
                <a:uFillTx/>
                <a:latin typeface="Calibri"/>
                <a:ea typeface="+mn-ea"/>
                <a:cs typeface="+mn-cs"/>
              </a:endParaRPr>
            </a:p>
          </p:txBody>
        </p:sp>
        <p:sp>
          <p:nvSpPr>
            <p:cNvPr id="9" name="TextBox 8">
              <a:extLst>
                <a:ext uri="{FF2B5EF4-FFF2-40B4-BE49-F238E27FC236}">
                  <a16:creationId xmlns:a16="http://schemas.microsoft.com/office/drawing/2014/main" id="{3CDD1011-E95E-4990-9724-C51CFB1F1FA7}"/>
                </a:ext>
              </a:extLst>
            </p:cNvPr>
            <p:cNvSpPr txBox="1"/>
            <p:nvPr/>
          </p:nvSpPr>
          <p:spPr>
            <a:xfrm rot="2162942">
              <a:off x="5252445" y="2446404"/>
              <a:ext cx="2214363" cy="1812751"/>
            </a:xfrm>
            <a:prstGeom prst="rect">
              <a:avLst/>
            </a:prstGeom>
            <a:noFill/>
          </p:spPr>
          <p:txBody>
            <a:bodyPr wrap="square" tIns="457200" rtlCol="0">
              <a:prstTxWarp prst="textArchUp">
                <a:avLst>
                  <a:gd name="adj" fmla="val 12694471"/>
                </a:avLst>
              </a:prstTxWarp>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86E00"/>
                  </a:solidFill>
                  <a:effectLst/>
                  <a:uLnTx/>
                  <a:uFillTx/>
                  <a:latin typeface="Calibri" panose="020F0502020204030204" pitchFamily="34" charset="0"/>
                  <a:ea typeface="+mn-ea"/>
                  <a:cs typeface="Arial" panose="020B0604020202020204" pitchFamily="34" charset="0"/>
                </a:rPr>
                <a:t>    </a:t>
              </a:r>
              <a:r>
                <a:rPr kumimoji="0" lang="en-US"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Systems</a:t>
              </a:r>
              <a:endParaRPr kumimoji="0" lang="en-US" sz="1100" b="1" i="0" u="none" strike="noStrike" kern="1200" cap="none" spc="0" normalizeH="0" baseline="30000" noProof="0" dirty="0">
                <a:ln>
                  <a:noFill/>
                </a:ln>
                <a:solidFill>
                  <a:srgbClr val="FFFFFF"/>
                </a:solidFill>
                <a:effectLst/>
                <a:uLnTx/>
                <a:uFillTx/>
                <a:latin typeface="Calibri" panose="020F0502020204030204" pitchFamily="34" charset="0"/>
                <a:ea typeface="+mn-ea"/>
                <a:cs typeface="Arial" panose="020B0604020202020204" pitchFamily="34" charset="0"/>
              </a:endParaRPr>
            </a:p>
            <a:p>
              <a:pPr marL="285750" marR="0" lvl="0" indent="-285750" algn="ctr"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srgbClr val="F86E00"/>
                </a:solidFill>
                <a:effectLst/>
                <a:uLnTx/>
                <a:uFillTx/>
                <a:latin typeface="Calibri" panose="020F0502020204030204" pitchFamily="34" charset="0"/>
                <a:ea typeface="+mn-ea"/>
                <a:cs typeface="Arial" panose="020B0604020202020204" pitchFamily="34" charset="0"/>
              </a:endParaRPr>
            </a:p>
          </p:txBody>
        </p:sp>
      </p:grpSp>
      <p:grpSp>
        <p:nvGrpSpPr>
          <p:cNvPr id="10" name="ami - security">
            <a:extLst>
              <a:ext uri="{FF2B5EF4-FFF2-40B4-BE49-F238E27FC236}">
                <a16:creationId xmlns:a16="http://schemas.microsoft.com/office/drawing/2014/main" id="{5DF82D90-8048-4880-9245-9E6F89890802}"/>
              </a:ext>
            </a:extLst>
          </p:cNvPr>
          <p:cNvGrpSpPr/>
          <p:nvPr/>
        </p:nvGrpSpPr>
        <p:grpSpPr>
          <a:xfrm>
            <a:off x="1910578" y="4002213"/>
            <a:ext cx="2177518" cy="2177518"/>
            <a:chOff x="4513055" y="1658250"/>
            <a:chExt cx="3421749" cy="3421749"/>
          </a:xfrm>
          <a:effectLst/>
        </p:grpSpPr>
        <p:sp>
          <p:nvSpPr>
            <p:cNvPr id="12" name="Block Arc 11">
              <a:extLst>
                <a:ext uri="{FF2B5EF4-FFF2-40B4-BE49-F238E27FC236}">
                  <a16:creationId xmlns:a16="http://schemas.microsoft.com/office/drawing/2014/main" id="{F7E1C8BF-96A9-4D74-8F52-7E886D1723E2}"/>
                </a:ext>
              </a:extLst>
            </p:cNvPr>
            <p:cNvSpPr/>
            <p:nvPr/>
          </p:nvSpPr>
          <p:spPr>
            <a:xfrm rot="16200000">
              <a:off x="4513055" y="1658250"/>
              <a:ext cx="3421749" cy="3421749"/>
            </a:xfrm>
            <a:prstGeom prst="blockArc">
              <a:avLst>
                <a:gd name="adj1" fmla="val 16178354"/>
                <a:gd name="adj2" fmla="val 21598238"/>
                <a:gd name="adj3" fmla="val 20040"/>
              </a:avLst>
            </a:prstGeom>
            <a:solidFill>
              <a:srgbClr val="90C4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313131"/>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F9E203C9-AAB9-4BC1-A4B4-0012DC716277}"/>
                </a:ext>
              </a:extLst>
            </p:cNvPr>
            <p:cNvSpPr txBox="1"/>
            <p:nvPr/>
          </p:nvSpPr>
          <p:spPr>
            <a:xfrm rot="18369751">
              <a:off x="5064190" y="2402065"/>
              <a:ext cx="2214363" cy="1812751"/>
            </a:xfrm>
            <a:prstGeom prst="rect">
              <a:avLst/>
            </a:prstGeom>
            <a:noFill/>
          </p:spPr>
          <p:txBody>
            <a:bodyPr wrap="square" tIns="457200" rtlCol="0">
              <a:prstTxWarp prst="textArchUp">
                <a:avLst>
                  <a:gd name="adj" fmla="val 10688897"/>
                </a:avLst>
              </a:prstTxWarp>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86E00"/>
                  </a:solidFill>
                  <a:effectLst/>
                  <a:uLnTx/>
                  <a:uFillTx/>
                  <a:latin typeface="Calibri" panose="020F0502020204030204" pitchFamily="34" charset="0"/>
                  <a:ea typeface="+mn-ea"/>
                  <a:cs typeface="Arial" panose="020B0604020202020204" pitchFamily="34" charset="0"/>
                </a:rPr>
                <a:t>    </a:t>
              </a:r>
              <a:r>
                <a:rPr kumimoji="0" lang="en-US"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Security</a:t>
              </a:r>
              <a:endParaRPr kumimoji="0" lang="en-US" sz="1100" b="1" i="0" u="none" strike="noStrike" kern="1200" cap="none" spc="0" normalizeH="0" baseline="30000" noProof="0" dirty="0">
                <a:ln>
                  <a:noFill/>
                </a:ln>
                <a:solidFill>
                  <a:srgbClr val="FFFFFF"/>
                </a:solidFill>
                <a:effectLst/>
                <a:uLnTx/>
                <a:uFillTx/>
                <a:latin typeface="Calibri" panose="020F0502020204030204" pitchFamily="34" charset="0"/>
                <a:ea typeface="+mn-ea"/>
                <a:cs typeface="Arial" panose="020B0604020202020204" pitchFamily="34" charset="0"/>
              </a:endParaRPr>
            </a:p>
            <a:p>
              <a:pPr marL="285750" marR="0" lvl="0" indent="-285750" algn="ctr"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srgbClr val="F86E00"/>
                </a:solidFill>
                <a:effectLst/>
                <a:uLnTx/>
                <a:uFillTx/>
                <a:latin typeface="Calibri" panose="020F0502020204030204" pitchFamily="34" charset="0"/>
                <a:ea typeface="+mn-ea"/>
                <a:cs typeface="Arial" panose="020B0604020202020204" pitchFamily="34" charset="0"/>
              </a:endParaRPr>
            </a:p>
          </p:txBody>
        </p:sp>
      </p:grpSp>
      <p:grpSp>
        <p:nvGrpSpPr>
          <p:cNvPr id="14" name="ami - data">
            <a:extLst>
              <a:ext uri="{FF2B5EF4-FFF2-40B4-BE49-F238E27FC236}">
                <a16:creationId xmlns:a16="http://schemas.microsoft.com/office/drawing/2014/main" id="{896A81CE-3016-4ADA-80C6-A66E713EE848}"/>
              </a:ext>
            </a:extLst>
          </p:cNvPr>
          <p:cNvGrpSpPr/>
          <p:nvPr/>
        </p:nvGrpSpPr>
        <p:grpSpPr>
          <a:xfrm>
            <a:off x="1913416" y="4002213"/>
            <a:ext cx="2177518" cy="2177518"/>
            <a:chOff x="4517514" y="1658250"/>
            <a:chExt cx="3421749" cy="3421749"/>
          </a:xfrm>
          <a:effectLst/>
        </p:grpSpPr>
        <p:sp>
          <p:nvSpPr>
            <p:cNvPr id="15" name="Block Arc 14">
              <a:extLst>
                <a:ext uri="{FF2B5EF4-FFF2-40B4-BE49-F238E27FC236}">
                  <a16:creationId xmlns:a16="http://schemas.microsoft.com/office/drawing/2014/main" id="{9BC5D871-C1A7-4E00-B6DC-3AFACE90671A}"/>
                </a:ext>
              </a:extLst>
            </p:cNvPr>
            <p:cNvSpPr/>
            <p:nvPr/>
          </p:nvSpPr>
          <p:spPr>
            <a:xfrm rot="5400000">
              <a:off x="4517514" y="1658250"/>
              <a:ext cx="3421749" cy="3421749"/>
            </a:xfrm>
            <a:prstGeom prst="blockArc">
              <a:avLst>
                <a:gd name="adj1" fmla="val 16178354"/>
                <a:gd name="adj2" fmla="val 21598238"/>
                <a:gd name="adj3" fmla="val 20040"/>
              </a:avLst>
            </a:prstGeom>
            <a:solidFill>
              <a:srgbClr val="46C2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313131"/>
                </a:solidFill>
                <a:effectLst/>
                <a:uLnTx/>
                <a:uFillTx/>
                <a:latin typeface="Calibri"/>
                <a:ea typeface="+mn-ea"/>
                <a:cs typeface="+mn-cs"/>
              </a:endParaRPr>
            </a:p>
          </p:txBody>
        </p:sp>
        <p:sp>
          <p:nvSpPr>
            <p:cNvPr id="16" name="TextBox 15">
              <a:extLst>
                <a:ext uri="{FF2B5EF4-FFF2-40B4-BE49-F238E27FC236}">
                  <a16:creationId xmlns:a16="http://schemas.microsoft.com/office/drawing/2014/main" id="{38BC38E9-0AC8-4212-AF94-CDE92A1CCA7D}"/>
                </a:ext>
              </a:extLst>
            </p:cNvPr>
            <p:cNvSpPr txBox="1"/>
            <p:nvPr/>
          </p:nvSpPr>
          <p:spPr>
            <a:xfrm rot="19292681">
              <a:off x="5414256" y="2803850"/>
              <a:ext cx="2214363" cy="1812751"/>
            </a:xfrm>
            <a:prstGeom prst="rect">
              <a:avLst/>
            </a:prstGeom>
            <a:noFill/>
          </p:spPr>
          <p:txBody>
            <a:bodyPr wrap="square" tIns="457200" rtlCol="0">
              <a:prstTxWarp prst="textArchDown">
                <a:avLst/>
              </a:prstTxWarp>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86E00"/>
                  </a:solidFill>
                  <a:effectLst/>
                  <a:uLnTx/>
                  <a:uFillTx/>
                  <a:latin typeface="Calibri" panose="020F0502020204030204" pitchFamily="34" charset="0"/>
                  <a:ea typeface="+mn-ea"/>
                  <a:cs typeface="Arial" panose="020B0604020202020204" pitchFamily="34" charset="0"/>
                </a:rPr>
                <a:t>    </a:t>
              </a:r>
              <a:r>
                <a:rPr kumimoji="0" lang="en-US"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Data</a:t>
              </a:r>
              <a:endParaRPr kumimoji="0" lang="en-US" sz="1100" b="1" i="0" u="none" strike="noStrike" kern="1200" cap="none" spc="0" normalizeH="0" baseline="30000" noProof="0" dirty="0">
                <a:ln>
                  <a:noFill/>
                </a:ln>
                <a:solidFill>
                  <a:srgbClr val="FFFFFF"/>
                </a:solidFill>
                <a:effectLst/>
                <a:uLnTx/>
                <a:uFillTx/>
                <a:latin typeface="Calibri" panose="020F0502020204030204" pitchFamily="34" charset="0"/>
                <a:ea typeface="+mn-ea"/>
                <a:cs typeface="Arial" panose="020B0604020202020204" pitchFamily="34" charset="0"/>
              </a:endParaRPr>
            </a:p>
            <a:p>
              <a:pPr marL="285750" marR="0" lvl="0" indent="-285750" algn="ctr"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srgbClr val="F86E00"/>
                </a:solidFill>
                <a:effectLst/>
                <a:uLnTx/>
                <a:uFillTx/>
                <a:latin typeface="Calibri" panose="020F0502020204030204" pitchFamily="34" charset="0"/>
                <a:ea typeface="+mn-ea"/>
                <a:cs typeface="Arial" panose="020B0604020202020204" pitchFamily="34" charset="0"/>
              </a:endParaRPr>
            </a:p>
          </p:txBody>
        </p:sp>
      </p:grpSp>
      <p:grpSp>
        <p:nvGrpSpPr>
          <p:cNvPr id="19" name="ami - cost">
            <a:extLst>
              <a:ext uri="{FF2B5EF4-FFF2-40B4-BE49-F238E27FC236}">
                <a16:creationId xmlns:a16="http://schemas.microsoft.com/office/drawing/2014/main" id="{A1E3793F-94D4-433A-AD49-7624361C4D44}"/>
              </a:ext>
            </a:extLst>
          </p:cNvPr>
          <p:cNvGrpSpPr/>
          <p:nvPr/>
        </p:nvGrpSpPr>
        <p:grpSpPr>
          <a:xfrm>
            <a:off x="1909407" y="4002213"/>
            <a:ext cx="2177518" cy="2177518"/>
            <a:chOff x="4521973" y="1658250"/>
            <a:chExt cx="3421749" cy="3421749"/>
          </a:xfrm>
          <a:effectLst/>
        </p:grpSpPr>
        <p:sp>
          <p:nvSpPr>
            <p:cNvPr id="20" name="Block Arc 19">
              <a:extLst>
                <a:ext uri="{FF2B5EF4-FFF2-40B4-BE49-F238E27FC236}">
                  <a16:creationId xmlns:a16="http://schemas.microsoft.com/office/drawing/2014/main" id="{0543B0F7-D639-40A1-AF3F-507F381C7FE7}"/>
                </a:ext>
              </a:extLst>
            </p:cNvPr>
            <p:cNvSpPr/>
            <p:nvPr/>
          </p:nvSpPr>
          <p:spPr>
            <a:xfrm rot="10800000">
              <a:off x="4521973" y="1658250"/>
              <a:ext cx="3421749" cy="3421749"/>
            </a:xfrm>
            <a:prstGeom prst="blockArc">
              <a:avLst>
                <a:gd name="adj1" fmla="val 16178354"/>
                <a:gd name="adj2" fmla="val 21598238"/>
                <a:gd name="adj3" fmla="val 20040"/>
              </a:avLst>
            </a:prstGeom>
            <a:solidFill>
              <a:srgbClr val="00B4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313131"/>
                </a:solidFill>
                <a:effectLst/>
                <a:uLnTx/>
                <a:uFillTx/>
                <a:latin typeface="Calibri"/>
                <a:ea typeface="+mn-ea"/>
                <a:cs typeface="+mn-cs"/>
              </a:endParaRPr>
            </a:p>
          </p:txBody>
        </p:sp>
        <p:sp>
          <p:nvSpPr>
            <p:cNvPr id="21" name="TextBox 20">
              <a:extLst>
                <a:ext uri="{FF2B5EF4-FFF2-40B4-BE49-F238E27FC236}">
                  <a16:creationId xmlns:a16="http://schemas.microsoft.com/office/drawing/2014/main" id="{97891202-894A-44A4-A258-AB92E56A3D0F}"/>
                </a:ext>
              </a:extLst>
            </p:cNvPr>
            <p:cNvSpPr txBox="1"/>
            <p:nvPr/>
          </p:nvSpPr>
          <p:spPr>
            <a:xfrm rot="2887243">
              <a:off x="4740588" y="2687079"/>
              <a:ext cx="2214363" cy="1812751"/>
            </a:xfrm>
            <a:prstGeom prst="rect">
              <a:avLst/>
            </a:prstGeom>
            <a:noFill/>
          </p:spPr>
          <p:txBody>
            <a:bodyPr wrap="square" tIns="457200" rtlCol="0">
              <a:prstTxWarp prst="textArchDown">
                <a:avLst/>
              </a:prstTxWarp>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86E00"/>
                  </a:solidFill>
                  <a:effectLst/>
                  <a:uLnTx/>
                  <a:uFillTx/>
                  <a:latin typeface="Calibri" panose="020F0502020204030204" pitchFamily="34" charset="0"/>
                  <a:ea typeface="+mn-ea"/>
                  <a:cs typeface="Arial" panose="020B0604020202020204" pitchFamily="34" charset="0"/>
                </a:rPr>
                <a:t>    </a:t>
              </a:r>
              <a:r>
                <a:rPr kumimoji="0" lang="en-US"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Cost</a:t>
              </a:r>
              <a:endParaRPr kumimoji="0" lang="en-US" sz="1100" b="1" i="0" u="none" strike="noStrike" kern="1200" cap="none" spc="0" normalizeH="0" baseline="30000" noProof="0" dirty="0">
                <a:ln>
                  <a:noFill/>
                </a:ln>
                <a:solidFill>
                  <a:srgbClr val="FFFFFF"/>
                </a:solidFill>
                <a:effectLst/>
                <a:uLnTx/>
                <a:uFillTx/>
                <a:latin typeface="Calibri" panose="020F0502020204030204" pitchFamily="34" charset="0"/>
                <a:ea typeface="+mn-ea"/>
                <a:cs typeface="Arial" panose="020B0604020202020204" pitchFamily="34" charset="0"/>
              </a:endParaRPr>
            </a:p>
            <a:p>
              <a:pPr marL="285750" marR="0" lvl="0" indent="-285750" algn="ctr"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srgbClr val="F86E00"/>
                </a:solidFill>
                <a:effectLst/>
                <a:uLnTx/>
                <a:uFillTx/>
                <a:latin typeface="Calibri" panose="020F0502020204030204" pitchFamily="34" charset="0"/>
                <a:ea typeface="+mn-ea"/>
                <a:cs typeface="Arial" panose="020B0604020202020204" pitchFamily="34" charset="0"/>
              </a:endParaRPr>
            </a:p>
          </p:txBody>
        </p:sp>
      </p:grpSp>
      <p:sp>
        <p:nvSpPr>
          <p:cNvPr id="22" name="Oval 21">
            <a:extLst>
              <a:ext uri="{FF2B5EF4-FFF2-40B4-BE49-F238E27FC236}">
                <a16:creationId xmlns:a16="http://schemas.microsoft.com/office/drawing/2014/main" id="{DC33D7E0-701D-4EBC-9525-D55A2B556035}"/>
              </a:ext>
            </a:extLst>
          </p:cNvPr>
          <p:cNvSpPr/>
          <p:nvPr/>
        </p:nvSpPr>
        <p:spPr>
          <a:xfrm>
            <a:off x="2345589" y="4418172"/>
            <a:ext cx="1342752" cy="1342752"/>
          </a:xfrm>
          <a:prstGeom prst="ellipse">
            <a:avLst/>
          </a:prstGeom>
          <a:solidFill>
            <a:schemeClr val="bg1"/>
          </a:solidFill>
          <a:ln>
            <a:solidFill>
              <a:schemeClr val="bg2">
                <a:alpha val="16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br>
              <a:rPr kumimoji="0" lang="en-US" sz="1200" b="1" i="0" u="none" strike="noStrike" kern="1200" cap="none" spc="0" normalizeH="0" baseline="0" noProof="0" dirty="0">
                <a:ln>
                  <a:noFill/>
                </a:ln>
                <a:solidFill>
                  <a:srgbClr val="313131"/>
                </a:solidFill>
                <a:effectLst/>
                <a:uLnTx/>
                <a:uFillTx/>
                <a:latin typeface="Calibri"/>
                <a:ea typeface="+mn-ea"/>
                <a:cs typeface="+mn-cs"/>
              </a:rPr>
            </a:br>
            <a:br>
              <a:rPr kumimoji="0" lang="en-US" sz="1200" b="1" i="0" u="none" strike="noStrike" kern="1200" cap="none" spc="0" normalizeH="0" baseline="0" noProof="0" dirty="0">
                <a:ln>
                  <a:noFill/>
                </a:ln>
                <a:solidFill>
                  <a:srgbClr val="313131"/>
                </a:solidFill>
                <a:effectLst/>
                <a:uLnTx/>
                <a:uFillTx/>
                <a:latin typeface="Calibri"/>
                <a:ea typeface="+mn-ea"/>
                <a:cs typeface="+mn-cs"/>
              </a:rPr>
            </a:br>
            <a:br>
              <a:rPr kumimoji="0" lang="en-US" sz="1200" b="1" i="0" u="none" strike="noStrike" kern="1200" cap="none" spc="0" normalizeH="0" baseline="0" noProof="0" dirty="0">
                <a:ln>
                  <a:noFill/>
                </a:ln>
                <a:solidFill>
                  <a:srgbClr val="313131"/>
                </a:solidFill>
                <a:effectLst/>
                <a:uLnTx/>
                <a:uFillTx/>
                <a:latin typeface="Calibri"/>
                <a:ea typeface="+mn-ea"/>
                <a:cs typeface="+mn-cs"/>
              </a:rPr>
            </a:br>
            <a:r>
              <a:rPr kumimoji="0" lang="en-US" sz="1200" b="1" i="0" u="none" strike="noStrike" kern="1200" cap="none" spc="0" normalizeH="0" baseline="0" noProof="0" dirty="0">
                <a:ln>
                  <a:noFill/>
                </a:ln>
                <a:solidFill>
                  <a:srgbClr val="313131"/>
                </a:solidFill>
                <a:effectLst/>
                <a:uLnTx/>
                <a:uFillTx/>
                <a:latin typeface="Calibri"/>
                <a:ea typeface="+mn-ea"/>
                <a:cs typeface="+mn-cs"/>
              </a:rPr>
              <a:t>BMC AMI</a:t>
            </a:r>
            <a:br>
              <a:rPr kumimoji="0" lang="en-US" sz="1200" b="1" i="0" u="none" strike="noStrike" kern="1200" cap="none" spc="0" normalizeH="0" baseline="0" noProof="0" dirty="0">
                <a:ln>
                  <a:noFill/>
                </a:ln>
                <a:solidFill>
                  <a:srgbClr val="313131"/>
                </a:solidFill>
                <a:effectLst/>
                <a:uLnTx/>
                <a:uFillTx/>
                <a:latin typeface="Calibri"/>
                <a:ea typeface="+mn-ea"/>
                <a:cs typeface="+mn-cs"/>
              </a:rPr>
            </a:br>
            <a:endParaRPr kumimoji="0" lang="en-US" sz="1200" b="1" i="0" u="none" strike="noStrike" kern="1200" cap="none" spc="0" normalizeH="0" baseline="0" noProof="0" dirty="0">
              <a:ln>
                <a:noFill/>
              </a:ln>
              <a:solidFill>
                <a:srgbClr val="313131"/>
              </a:solidFill>
              <a:effectLst/>
              <a:uLnTx/>
              <a:uFillTx/>
              <a:latin typeface="Calibri"/>
              <a:ea typeface="+mn-ea"/>
              <a:cs typeface="+mn-cs"/>
            </a:endParaRPr>
          </a:p>
        </p:txBody>
      </p:sp>
      <p:sp>
        <p:nvSpPr>
          <p:cNvPr id="23" name="Arc 22">
            <a:extLst>
              <a:ext uri="{FF2B5EF4-FFF2-40B4-BE49-F238E27FC236}">
                <a16:creationId xmlns:a16="http://schemas.microsoft.com/office/drawing/2014/main" id="{9D70730A-A785-4779-B0E3-5C3411C9BE1B}"/>
              </a:ext>
            </a:extLst>
          </p:cNvPr>
          <p:cNvSpPr/>
          <p:nvPr/>
        </p:nvSpPr>
        <p:spPr>
          <a:xfrm>
            <a:off x="2430592" y="4502619"/>
            <a:ext cx="1154646" cy="1154644"/>
          </a:xfrm>
          <a:prstGeom prst="arc">
            <a:avLst>
              <a:gd name="adj1" fmla="val 6304736"/>
              <a:gd name="adj2" fmla="val 4510821"/>
            </a:avLst>
          </a:prstGeom>
          <a:ln w="31750">
            <a:solidFill>
              <a:srgbClr val="FF6700"/>
            </a:solidFill>
            <a:headEnd type="oval"/>
            <a:tailEnd type="ova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313131"/>
              </a:solidFill>
              <a:effectLst/>
              <a:uLnTx/>
              <a:uFillTx/>
              <a:latin typeface="Calibri"/>
              <a:ea typeface="+mn-ea"/>
              <a:cs typeface="+mn-cs"/>
            </a:endParaRPr>
          </a:p>
        </p:txBody>
      </p:sp>
      <p:pic>
        <p:nvPicPr>
          <p:cNvPr id="24" name="Graphic 12">
            <a:extLst>
              <a:ext uri="{FF2B5EF4-FFF2-40B4-BE49-F238E27FC236}">
                <a16:creationId xmlns:a16="http://schemas.microsoft.com/office/drawing/2014/main" id="{C6683205-E0E8-4609-A8CB-E9B94BC2F38F}"/>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2779247" y="4748692"/>
            <a:ext cx="472520" cy="384706"/>
          </a:xfrm>
          <a:prstGeom prst="rect">
            <a:avLst/>
          </a:prstGeom>
        </p:spPr>
      </p:pic>
    </p:spTree>
    <p:extLst>
      <p:ext uri="{BB962C8B-B14F-4D97-AF65-F5344CB8AC3E}">
        <p14:creationId xmlns:p14="http://schemas.microsoft.com/office/powerpoint/2010/main" val="33317441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72BA04-533F-4272-A408-F175CED5DF05}"/>
              </a:ext>
            </a:extLst>
          </p:cNvPr>
          <p:cNvSpPr>
            <a:spLocks noGrp="1"/>
          </p:cNvSpPr>
          <p:nvPr>
            <p:ph idx="1"/>
          </p:nvPr>
        </p:nvSpPr>
        <p:spPr>
          <a:xfrm>
            <a:off x="609600" y="2304553"/>
            <a:ext cx="6187440" cy="3963850"/>
          </a:xfrm>
        </p:spPr>
        <p:txBody>
          <a:bodyPr/>
          <a:lstStyle/>
          <a:p>
            <a:endParaRPr lang="en-US" dirty="0"/>
          </a:p>
          <a:p>
            <a:r>
              <a:rPr lang="en-US" dirty="0"/>
              <a:t>Answer one simple question: </a:t>
            </a:r>
            <a:br>
              <a:rPr lang="en-US" dirty="0"/>
            </a:br>
            <a:r>
              <a:rPr lang="en-US" dirty="0"/>
              <a:t>“What is the ideal frequency of execution of REORG, RUNSTATS, and COPY, and how close can we get to it?</a:t>
            </a:r>
          </a:p>
        </p:txBody>
      </p:sp>
      <p:sp>
        <p:nvSpPr>
          <p:cNvPr id="3" name="Title 2">
            <a:extLst>
              <a:ext uri="{FF2B5EF4-FFF2-40B4-BE49-F238E27FC236}">
                <a16:creationId xmlns:a16="http://schemas.microsoft.com/office/drawing/2014/main" id="{FDCB03BA-CE87-4205-8B76-06D4121F7AA1}"/>
              </a:ext>
            </a:extLst>
          </p:cNvPr>
          <p:cNvSpPr>
            <a:spLocks noGrp="1"/>
          </p:cNvSpPr>
          <p:nvPr>
            <p:ph type="title"/>
          </p:nvPr>
        </p:nvSpPr>
        <p:spPr>
          <a:xfrm>
            <a:off x="452780" y="1286228"/>
            <a:ext cx="9804337" cy="799141"/>
          </a:xfrm>
        </p:spPr>
        <p:txBody>
          <a:bodyPr/>
          <a:lstStyle/>
          <a:p>
            <a:r>
              <a:rPr lang="en-US" dirty="0"/>
              <a:t>Dream Objective</a:t>
            </a:r>
          </a:p>
        </p:txBody>
      </p:sp>
      <p:pic>
        <p:nvPicPr>
          <p:cNvPr id="4" name="Picture 3">
            <a:extLst>
              <a:ext uri="{FF2B5EF4-FFF2-40B4-BE49-F238E27FC236}">
                <a16:creationId xmlns:a16="http://schemas.microsoft.com/office/drawing/2014/main" id="{2D52145F-A2C7-4172-A668-BCF7A3B0DE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7040" y="1963449"/>
            <a:ext cx="4573946" cy="4573946"/>
          </a:xfrm>
          <a:prstGeom prst="rect">
            <a:avLst/>
          </a:prstGeom>
        </p:spPr>
      </p:pic>
    </p:spTree>
    <p:extLst>
      <p:ext uri="{BB962C8B-B14F-4D97-AF65-F5344CB8AC3E}">
        <p14:creationId xmlns:p14="http://schemas.microsoft.com/office/powerpoint/2010/main" val="41769064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5">
            <a:extLst>
              <a:ext uri="{FF2B5EF4-FFF2-40B4-BE49-F238E27FC236}">
                <a16:creationId xmlns:a16="http://schemas.microsoft.com/office/drawing/2014/main" id="{48FE6395-3B34-4953-8F58-6E262FB1FB78}"/>
              </a:ext>
            </a:extLst>
          </p:cNvPr>
          <p:cNvSpPr txBox="1">
            <a:spLocks/>
          </p:cNvSpPr>
          <p:nvPr/>
        </p:nvSpPr>
        <p:spPr>
          <a:xfrm>
            <a:off x="6786610" y="3998596"/>
            <a:ext cx="4232489" cy="1382976"/>
          </a:xfrm>
          <a:prstGeom prst="rect">
            <a:avLst/>
          </a:prstGeom>
        </p:spPr>
        <p:txBody>
          <a:bodyPr vert="horz" lIns="91436" tIns="45718" rIns="91436" bIns="45718" rtlCol="0" anchor="t">
            <a:noAutofit/>
          </a:bodyPr>
          <a:lstStyle>
            <a:lvl1pPr marL="0" indent="0" algn="l" defTabSz="609559" rtl="0" eaLnBrk="1" latinLnBrk="0" hangingPunct="1">
              <a:spcBef>
                <a:spcPct val="20000"/>
              </a:spcBef>
              <a:buFont typeface="Arial"/>
              <a:buNone/>
              <a:defRPr sz="3200" b="1" kern="1200">
                <a:solidFill>
                  <a:srgbClr val="494949"/>
                </a:solidFill>
                <a:latin typeface="+mn-lt"/>
                <a:ea typeface="+mn-ea"/>
                <a:cs typeface="Arial"/>
              </a:defRPr>
            </a:lvl1pPr>
            <a:lvl2pPr marL="990534" indent="-380974" algn="l" defTabSz="609559" rtl="0" eaLnBrk="1" latinLnBrk="0" hangingPunct="1">
              <a:spcBef>
                <a:spcPct val="20000"/>
              </a:spcBef>
              <a:buFont typeface="Arial"/>
              <a:buChar char="–"/>
              <a:defRPr sz="2667" kern="1200">
                <a:solidFill>
                  <a:srgbClr val="494949"/>
                </a:solidFill>
                <a:latin typeface="+mn-lt"/>
                <a:ea typeface="+mn-ea"/>
                <a:cs typeface="Arial"/>
              </a:defRPr>
            </a:lvl2pPr>
            <a:lvl3pPr marL="1523898" indent="-304780" algn="l" defTabSz="609559" rtl="0" eaLnBrk="1" latinLnBrk="0" hangingPunct="1">
              <a:spcBef>
                <a:spcPct val="20000"/>
              </a:spcBef>
              <a:buFont typeface="Arial"/>
              <a:buChar char="•"/>
              <a:defRPr sz="2400" kern="1200">
                <a:solidFill>
                  <a:srgbClr val="F83200"/>
                </a:solidFill>
                <a:latin typeface="+mn-lt"/>
                <a:ea typeface="+mn-ea"/>
                <a:cs typeface="Arial"/>
              </a:defRPr>
            </a:lvl3pPr>
            <a:lvl4pPr marL="2133459" indent="-304780" algn="l" defTabSz="609559" rtl="0" eaLnBrk="1" latinLnBrk="0" hangingPunct="1">
              <a:spcBef>
                <a:spcPct val="20000"/>
              </a:spcBef>
              <a:buFont typeface="Arial"/>
              <a:buChar char="–"/>
              <a:defRPr sz="2133" kern="1200">
                <a:solidFill>
                  <a:schemeClr val="accent3"/>
                </a:solidFill>
                <a:latin typeface="+mn-lt"/>
                <a:ea typeface="+mn-ea"/>
                <a:cs typeface="Arial"/>
              </a:defRPr>
            </a:lvl4pPr>
            <a:lvl5pPr marL="2743017" indent="-304780" algn="l" defTabSz="609559" rtl="0" eaLnBrk="1" latinLnBrk="0" hangingPunct="1">
              <a:spcBef>
                <a:spcPct val="20000"/>
              </a:spcBef>
              <a:buFont typeface="Arial"/>
              <a:buChar char="»"/>
              <a:defRPr sz="2133" kern="1200">
                <a:solidFill>
                  <a:srgbClr val="494949"/>
                </a:solidFill>
                <a:latin typeface="+mn-lt"/>
                <a:ea typeface="+mn-ea"/>
                <a:cs typeface="Arial"/>
              </a:defRPr>
            </a:lvl5pPr>
            <a:lvl6pPr marL="3352576" indent="-304780" algn="l" defTabSz="609559" rtl="0" eaLnBrk="1" latinLnBrk="0" hangingPunct="1">
              <a:spcBef>
                <a:spcPct val="20000"/>
              </a:spcBef>
              <a:buFont typeface="Arial"/>
              <a:buChar char="•"/>
              <a:defRPr sz="2667" kern="1200">
                <a:solidFill>
                  <a:schemeClr val="tx1"/>
                </a:solidFill>
                <a:latin typeface="+mn-lt"/>
                <a:ea typeface="+mn-ea"/>
                <a:cs typeface="+mn-cs"/>
              </a:defRPr>
            </a:lvl6pPr>
            <a:lvl7pPr marL="3962136" indent="-304780" algn="l" defTabSz="609559" rtl="0" eaLnBrk="1" latinLnBrk="0" hangingPunct="1">
              <a:spcBef>
                <a:spcPct val="20000"/>
              </a:spcBef>
              <a:buFont typeface="Arial"/>
              <a:buChar char="•"/>
              <a:defRPr sz="2667" kern="1200">
                <a:solidFill>
                  <a:schemeClr val="tx1"/>
                </a:solidFill>
                <a:latin typeface="+mn-lt"/>
                <a:ea typeface="+mn-ea"/>
                <a:cs typeface="+mn-cs"/>
              </a:defRPr>
            </a:lvl7pPr>
            <a:lvl8pPr marL="4571695" indent="-304780" algn="l" defTabSz="609559" rtl="0" eaLnBrk="1" latinLnBrk="0" hangingPunct="1">
              <a:spcBef>
                <a:spcPct val="20000"/>
              </a:spcBef>
              <a:buFont typeface="Arial"/>
              <a:buChar char="•"/>
              <a:defRPr sz="2667" kern="1200">
                <a:solidFill>
                  <a:schemeClr val="tx1"/>
                </a:solidFill>
                <a:latin typeface="+mn-lt"/>
                <a:ea typeface="+mn-ea"/>
                <a:cs typeface="+mn-cs"/>
              </a:defRPr>
            </a:lvl8pPr>
            <a:lvl9pPr marL="5181254" indent="-304780" algn="l" defTabSz="609559"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609559" rtl="0" eaLnBrk="1" fontAlgn="base" latinLnBrk="0" hangingPunct="1">
              <a:lnSpc>
                <a:spcPct val="100000"/>
              </a:lnSpc>
              <a:spcBef>
                <a:spcPct val="20000"/>
              </a:spcBef>
              <a:spcAft>
                <a:spcPct val="0"/>
              </a:spcAft>
              <a:buClrTx/>
              <a:buSzTx/>
              <a:buFont typeface="Arial"/>
              <a:buNone/>
              <a:tabLst/>
              <a:defRPr/>
            </a:pPr>
            <a:r>
              <a:rPr kumimoji="0" lang="en-US" sz="2000" b="0" i="0" u="none" strike="noStrike" kern="1200" cap="none" spc="0" normalizeH="0" baseline="0" noProof="0" dirty="0">
                <a:ln>
                  <a:noFill/>
                </a:ln>
                <a:solidFill>
                  <a:srgbClr val="FFFFFF"/>
                </a:solidFill>
                <a:effectLst/>
                <a:uLnTx/>
                <a:uFillTx/>
                <a:latin typeface="FreightSans Pro Book"/>
                <a:ea typeface="+mn-ea"/>
                <a:cs typeface="Arial"/>
              </a:rPr>
              <a:t>Five strategic technology-enabled tenets to help customers become Autonomous Digital Enterprises</a:t>
            </a:r>
          </a:p>
        </p:txBody>
      </p:sp>
      <p:sp>
        <p:nvSpPr>
          <p:cNvPr id="10" name="Title 2">
            <a:extLst>
              <a:ext uri="{FF2B5EF4-FFF2-40B4-BE49-F238E27FC236}">
                <a16:creationId xmlns:a16="http://schemas.microsoft.com/office/drawing/2014/main" id="{A4654E66-D69B-4B2D-B9F5-D39E671E5BD9}"/>
              </a:ext>
            </a:extLst>
          </p:cNvPr>
          <p:cNvSpPr txBox="1">
            <a:spLocks/>
          </p:cNvSpPr>
          <p:nvPr/>
        </p:nvSpPr>
        <p:spPr>
          <a:xfrm>
            <a:off x="6867633" y="1958198"/>
            <a:ext cx="4754660" cy="1829195"/>
          </a:xfrm>
          <a:prstGeom prst="rect">
            <a:avLst/>
          </a:prstGeom>
        </p:spPr>
        <p:txBody>
          <a:bodyPr vert="horz" lIns="0" tIns="45720" rIns="91440" bIns="45720" rtlCol="0" anchor="t">
            <a:noAutofit/>
          </a:bodyPr>
          <a:lstStyle>
            <a:lvl1pPr algn="l" defTabSz="457101" rtl="0" eaLnBrk="1" latinLnBrk="0" hangingPunct="1">
              <a:spcBef>
                <a:spcPct val="0"/>
              </a:spcBef>
              <a:buNone/>
              <a:defRPr lang="en-US" sz="4800" b="1" kern="1200" cap="none" baseline="0">
                <a:solidFill>
                  <a:schemeClr val="bg1"/>
                </a:solidFill>
                <a:latin typeface="+mn-lt"/>
                <a:ea typeface="+mn-ea"/>
                <a:cs typeface="+mn-cs"/>
              </a:defRPr>
            </a:lvl1pPr>
          </a:lstStyle>
          <a:p>
            <a:pPr marL="0" marR="0" lvl="0" indent="0" algn="l" defTabSz="457101" rtl="0" eaLnBrk="1" fontAlgn="base" latinLnBrk="0" hangingPunct="1">
              <a:lnSpc>
                <a:spcPct val="80000"/>
              </a:lnSpc>
              <a:spcBef>
                <a:spcPct val="0"/>
              </a:spcBef>
              <a:spcAft>
                <a:spcPct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FreightSans Pro Semibold"/>
                <a:ea typeface="+mn-ea"/>
                <a:cs typeface="+mn-cs"/>
              </a:rPr>
              <a:t>Enablers of the Autonomous Digital Enterprise</a:t>
            </a:r>
          </a:p>
        </p:txBody>
      </p:sp>
      <p:grpSp>
        <p:nvGrpSpPr>
          <p:cNvPr id="4" name="Group 3">
            <a:extLst>
              <a:ext uri="{FF2B5EF4-FFF2-40B4-BE49-F238E27FC236}">
                <a16:creationId xmlns:a16="http://schemas.microsoft.com/office/drawing/2014/main" id="{4B045295-DEE5-C343-9815-5935A4EA6865}"/>
              </a:ext>
            </a:extLst>
          </p:cNvPr>
          <p:cNvGrpSpPr/>
          <p:nvPr/>
        </p:nvGrpSpPr>
        <p:grpSpPr>
          <a:xfrm>
            <a:off x="960773" y="883773"/>
            <a:ext cx="5289557" cy="5090453"/>
            <a:chOff x="243142" y="106725"/>
            <a:chExt cx="6774875" cy="6519862"/>
          </a:xfrm>
        </p:grpSpPr>
        <p:sp>
          <p:nvSpPr>
            <p:cNvPr id="7" name="Freeform 10">
              <a:extLst>
                <a:ext uri="{FF2B5EF4-FFF2-40B4-BE49-F238E27FC236}">
                  <a16:creationId xmlns:a16="http://schemas.microsoft.com/office/drawing/2014/main" id="{0E59F69B-D269-6049-8FBE-3B8401F09D73}"/>
                </a:ext>
              </a:extLst>
            </p:cNvPr>
            <p:cNvSpPr/>
            <p:nvPr/>
          </p:nvSpPr>
          <p:spPr>
            <a:xfrm>
              <a:off x="2743179" y="4810487"/>
              <a:ext cx="3648076" cy="1816100"/>
            </a:xfrm>
            <a:custGeom>
              <a:avLst/>
              <a:gdLst/>
              <a:ahLst/>
              <a:cxnLst>
                <a:cxn ang="0">
                  <a:pos x="wd2" y="hd2"/>
                </a:cxn>
                <a:cxn ang="5400000">
                  <a:pos x="wd2" y="hd2"/>
                </a:cxn>
                <a:cxn ang="10800000">
                  <a:pos x="wd2" y="hd2"/>
                </a:cxn>
                <a:cxn ang="16200000">
                  <a:pos x="wd2" y="hd2"/>
                </a:cxn>
              </a:cxnLst>
              <a:rect l="0" t="0" r="r" b="b"/>
              <a:pathLst>
                <a:path w="21600" h="21600" extrusionOk="0">
                  <a:moveTo>
                    <a:pt x="11150" y="3215"/>
                  </a:moveTo>
                  <a:cubicBezTo>
                    <a:pt x="0" y="3215"/>
                    <a:pt x="0" y="3215"/>
                    <a:pt x="0" y="3215"/>
                  </a:cubicBezTo>
                  <a:cubicBezTo>
                    <a:pt x="1800" y="14768"/>
                    <a:pt x="1800" y="14768"/>
                    <a:pt x="1800" y="14768"/>
                  </a:cubicBezTo>
                  <a:cubicBezTo>
                    <a:pt x="1800" y="14768"/>
                    <a:pt x="2250" y="17481"/>
                    <a:pt x="3650" y="19490"/>
                  </a:cubicBezTo>
                  <a:cubicBezTo>
                    <a:pt x="4900" y="21299"/>
                    <a:pt x="5950" y="21500"/>
                    <a:pt x="6350" y="21600"/>
                  </a:cubicBezTo>
                  <a:cubicBezTo>
                    <a:pt x="14800" y="21600"/>
                    <a:pt x="14800" y="21600"/>
                    <a:pt x="14800" y="21600"/>
                  </a:cubicBezTo>
                  <a:cubicBezTo>
                    <a:pt x="16800" y="21600"/>
                    <a:pt x="18550" y="18988"/>
                    <a:pt x="19150" y="15271"/>
                  </a:cubicBezTo>
                  <a:cubicBezTo>
                    <a:pt x="21600" y="0"/>
                    <a:pt x="21600" y="0"/>
                    <a:pt x="21600" y="0"/>
                  </a:cubicBezTo>
                  <a:cubicBezTo>
                    <a:pt x="21500" y="301"/>
                    <a:pt x="21300" y="502"/>
                    <a:pt x="21150" y="804"/>
                  </a:cubicBezTo>
                  <a:cubicBezTo>
                    <a:pt x="19550" y="3215"/>
                    <a:pt x="17850" y="3215"/>
                    <a:pt x="17800" y="3215"/>
                  </a:cubicBezTo>
                  <a:lnTo>
                    <a:pt x="11150" y="3215"/>
                  </a:lnTo>
                  <a:close/>
                </a:path>
              </a:pathLst>
            </a:custGeom>
            <a:solidFill>
              <a:schemeClr val="accent3"/>
            </a:solidFill>
            <a:ln w="12700">
              <a:miter lim="400000"/>
            </a:ln>
          </p:spPr>
          <p:txBody>
            <a:bodyPr lIns="45719" rIns="45719"/>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srgbClr val="313131"/>
                </a:solidFill>
                <a:effectLst/>
                <a:uLnTx/>
                <a:uFillTx/>
                <a:latin typeface="Calibri" panose="020F0502020204030204" pitchFamily="34" charset="0"/>
                <a:ea typeface="+mn-ea"/>
                <a:cs typeface="Arial" panose="020B0604020202020204" pitchFamily="34" charset="0"/>
              </a:endParaRPr>
            </a:p>
          </p:txBody>
        </p:sp>
        <p:sp>
          <p:nvSpPr>
            <p:cNvPr id="11" name="Freeform 11">
              <a:extLst>
                <a:ext uri="{FF2B5EF4-FFF2-40B4-BE49-F238E27FC236}">
                  <a16:creationId xmlns:a16="http://schemas.microsoft.com/office/drawing/2014/main" id="{B130C5AB-D466-2F4A-9AB0-43EEC04E036F}"/>
                </a:ext>
              </a:extLst>
            </p:cNvPr>
            <p:cNvSpPr/>
            <p:nvPr/>
          </p:nvSpPr>
          <p:spPr>
            <a:xfrm>
              <a:off x="4735492" y="1365612"/>
              <a:ext cx="2282525" cy="3554413"/>
            </a:xfrm>
            <a:custGeom>
              <a:avLst/>
              <a:gdLst/>
              <a:ahLst/>
              <a:cxnLst>
                <a:cxn ang="0">
                  <a:pos x="wd2" y="hd2"/>
                </a:cxn>
                <a:cxn ang="5400000">
                  <a:pos x="wd2" y="hd2"/>
                </a:cxn>
                <a:cxn ang="10800000">
                  <a:pos x="wd2" y="hd2"/>
                </a:cxn>
                <a:cxn ang="16200000">
                  <a:pos x="wd2" y="hd2"/>
                </a:cxn>
              </a:cxnLst>
              <a:rect l="0" t="0" r="r" b="b"/>
              <a:pathLst>
                <a:path w="20998" h="21600" extrusionOk="0">
                  <a:moveTo>
                    <a:pt x="9324" y="21600"/>
                  </a:moveTo>
                  <a:cubicBezTo>
                    <a:pt x="9324" y="21600"/>
                    <a:pt x="11577" y="21600"/>
                    <a:pt x="13675" y="20574"/>
                  </a:cubicBezTo>
                  <a:cubicBezTo>
                    <a:pt x="15773" y="19548"/>
                    <a:pt x="16472" y="18470"/>
                    <a:pt x="16627" y="18162"/>
                  </a:cubicBezTo>
                  <a:cubicBezTo>
                    <a:pt x="20668" y="10056"/>
                    <a:pt x="20668" y="10056"/>
                    <a:pt x="20668" y="10056"/>
                  </a:cubicBezTo>
                  <a:cubicBezTo>
                    <a:pt x="21600" y="8106"/>
                    <a:pt x="20512" y="6003"/>
                    <a:pt x="18026" y="4771"/>
                  </a:cubicBezTo>
                  <a:cubicBezTo>
                    <a:pt x="8003" y="0"/>
                    <a:pt x="8003" y="0"/>
                    <a:pt x="8003" y="0"/>
                  </a:cubicBezTo>
                  <a:cubicBezTo>
                    <a:pt x="8158" y="205"/>
                    <a:pt x="8236" y="359"/>
                    <a:pt x="8391" y="564"/>
                  </a:cubicBezTo>
                  <a:cubicBezTo>
                    <a:pt x="9401" y="2565"/>
                    <a:pt x="8547" y="4156"/>
                    <a:pt x="8547" y="4258"/>
                  </a:cubicBezTo>
                  <a:cubicBezTo>
                    <a:pt x="5283" y="10723"/>
                    <a:pt x="5283" y="10723"/>
                    <a:pt x="5283" y="10723"/>
                  </a:cubicBezTo>
                  <a:cubicBezTo>
                    <a:pt x="0" y="21600"/>
                    <a:pt x="0" y="21600"/>
                    <a:pt x="0" y="21600"/>
                  </a:cubicBezTo>
                  <a:lnTo>
                    <a:pt x="9324" y="21600"/>
                  </a:lnTo>
                  <a:close/>
                </a:path>
              </a:pathLst>
            </a:custGeom>
            <a:solidFill>
              <a:schemeClr val="accent2"/>
            </a:solidFill>
            <a:ln w="12700">
              <a:miter lim="400000"/>
            </a:ln>
          </p:spPr>
          <p:txBody>
            <a:bodyPr lIns="45719" rIns="45719"/>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srgbClr val="313131"/>
                </a:solidFill>
                <a:effectLst/>
                <a:uLnTx/>
                <a:uFillTx/>
                <a:latin typeface="Calibri" panose="020F0502020204030204" pitchFamily="34" charset="0"/>
                <a:ea typeface="+mn-ea"/>
                <a:cs typeface="Arial" panose="020B0604020202020204" pitchFamily="34" charset="0"/>
              </a:endParaRPr>
            </a:p>
          </p:txBody>
        </p:sp>
        <p:sp>
          <p:nvSpPr>
            <p:cNvPr id="12" name="Freeform 12">
              <a:extLst>
                <a:ext uri="{FF2B5EF4-FFF2-40B4-BE49-F238E27FC236}">
                  <a16:creationId xmlns:a16="http://schemas.microsoft.com/office/drawing/2014/main" id="{37CF5E26-FAC3-5542-B0C5-F037CCE5D70E}"/>
                </a:ext>
              </a:extLst>
            </p:cNvPr>
            <p:cNvSpPr/>
            <p:nvPr/>
          </p:nvSpPr>
          <p:spPr>
            <a:xfrm>
              <a:off x="818983" y="3230924"/>
              <a:ext cx="2524273" cy="3395663"/>
            </a:xfrm>
            <a:custGeom>
              <a:avLst/>
              <a:gdLst/>
              <a:ahLst/>
              <a:cxnLst>
                <a:cxn ang="0">
                  <a:pos x="wd2" y="hd2"/>
                </a:cxn>
                <a:cxn ang="5400000">
                  <a:pos x="wd2" y="hd2"/>
                </a:cxn>
                <a:cxn ang="10800000">
                  <a:pos x="wd2" y="hd2"/>
                </a:cxn>
                <a:cxn ang="16200000">
                  <a:pos x="wd2" y="hd2"/>
                </a:cxn>
              </a:cxnLst>
              <a:rect l="0" t="0" r="r" b="b"/>
              <a:pathLst>
                <a:path w="21306" h="21600" extrusionOk="0">
                  <a:moveTo>
                    <a:pt x="490" y="6448"/>
                  </a:moveTo>
                  <a:cubicBezTo>
                    <a:pt x="-294" y="8167"/>
                    <a:pt x="62" y="9349"/>
                    <a:pt x="205" y="9672"/>
                  </a:cubicBezTo>
                  <a:cubicBezTo>
                    <a:pt x="3912" y="18215"/>
                    <a:pt x="3912" y="18215"/>
                    <a:pt x="3912" y="18215"/>
                  </a:cubicBezTo>
                  <a:cubicBezTo>
                    <a:pt x="4767" y="20203"/>
                    <a:pt x="7262" y="21600"/>
                    <a:pt x="10114" y="21600"/>
                  </a:cubicBezTo>
                  <a:cubicBezTo>
                    <a:pt x="21306" y="21600"/>
                    <a:pt x="21306" y="21600"/>
                    <a:pt x="21306" y="21600"/>
                  </a:cubicBezTo>
                  <a:cubicBezTo>
                    <a:pt x="21092" y="21493"/>
                    <a:pt x="20878" y="21385"/>
                    <a:pt x="20664" y="21278"/>
                  </a:cubicBezTo>
                  <a:cubicBezTo>
                    <a:pt x="18312" y="19988"/>
                    <a:pt x="17599" y="18322"/>
                    <a:pt x="17528" y="18215"/>
                  </a:cubicBezTo>
                  <a:cubicBezTo>
                    <a:pt x="14676" y="11391"/>
                    <a:pt x="14676" y="11391"/>
                    <a:pt x="14676" y="11391"/>
                  </a:cubicBezTo>
                  <a:cubicBezTo>
                    <a:pt x="9757" y="0"/>
                    <a:pt x="9757" y="0"/>
                    <a:pt x="9757" y="0"/>
                  </a:cubicBezTo>
                  <a:cubicBezTo>
                    <a:pt x="2843" y="3761"/>
                    <a:pt x="2843" y="3761"/>
                    <a:pt x="2843" y="3761"/>
                  </a:cubicBezTo>
                  <a:cubicBezTo>
                    <a:pt x="2843" y="3761"/>
                    <a:pt x="1203" y="4675"/>
                    <a:pt x="490" y="6448"/>
                  </a:cubicBezTo>
                  <a:close/>
                </a:path>
              </a:pathLst>
            </a:custGeom>
            <a:solidFill>
              <a:schemeClr val="accent4"/>
            </a:solidFill>
            <a:ln w="12700">
              <a:miter lim="400000"/>
            </a:ln>
          </p:spPr>
          <p:txBody>
            <a:bodyPr lIns="45719" rIns="45719"/>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srgbClr val="313131"/>
                </a:solidFill>
                <a:effectLst/>
                <a:uLnTx/>
                <a:uFillTx/>
                <a:latin typeface="Calibri" panose="020F0502020204030204" pitchFamily="34" charset="0"/>
                <a:ea typeface="+mn-ea"/>
                <a:cs typeface="Arial" panose="020B0604020202020204" pitchFamily="34" charset="0"/>
              </a:endParaRPr>
            </a:p>
          </p:txBody>
        </p:sp>
        <p:sp>
          <p:nvSpPr>
            <p:cNvPr id="13" name="Freeform 13">
              <a:extLst>
                <a:ext uri="{FF2B5EF4-FFF2-40B4-BE49-F238E27FC236}">
                  <a16:creationId xmlns:a16="http://schemas.microsoft.com/office/drawing/2014/main" id="{773CD1D8-259A-064B-AA12-79FDA4FED7A4}"/>
                </a:ext>
              </a:extLst>
            </p:cNvPr>
            <p:cNvSpPr/>
            <p:nvPr/>
          </p:nvSpPr>
          <p:spPr>
            <a:xfrm>
              <a:off x="2084367" y="106725"/>
              <a:ext cx="3458469" cy="2871787"/>
            </a:xfrm>
            <a:custGeom>
              <a:avLst/>
              <a:gdLst/>
              <a:ahLst/>
              <a:cxnLst>
                <a:cxn ang="0">
                  <a:pos x="wd2" y="hd2"/>
                </a:cxn>
                <a:cxn ang="5400000">
                  <a:pos x="wd2" y="hd2"/>
                </a:cxn>
                <a:cxn ang="10800000">
                  <a:pos x="wd2" y="hd2"/>
                </a:cxn>
                <a:cxn ang="16200000">
                  <a:pos x="wd2" y="hd2"/>
                </a:cxn>
              </a:cxnLst>
              <a:rect l="0" t="0" r="r" b="b"/>
              <a:pathLst>
                <a:path w="21312" h="21600" extrusionOk="0">
                  <a:moveTo>
                    <a:pt x="21027" y="10546"/>
                  </a:moveTo>
                  <a:cubicBezTo>
                    <a:pt x="20507" y="8576"/>
                    <a:pt x="19622" y="7624"/>
                    <a:pt x="19310" y="7306"/>
                  </a:cubicBezTo>
                  <a:cubicBezTo>
                    <a:pt x="19310" y="7306"/>
                    <a:pt x="19310" y="7306"/>
                    <a:pt x="19310" y="7306"/>
                  </a:cubicBezTo>
                  <a:cubicBezTo>
                    <a:pt x="19154" y="7179"/>
                    <a:pt x="19154" y="7179"/>
                    <a:pt x="19154" y="7179"/>
                  </a:cubicBezTo>
                  <a:cubicBezTo>
                    <a:pt x="12335" y="1144"/>
                    <a:pt x="12335" y="1144"/>
                    <a:pt x="12335" y="1144"/>
                  </a:cubicBezTo>
                  <a:cubicBezTo>
                    <a:pt x="11503" y="381"/>
                    <a:pt x="10514" y="0"/>
                    <a:pt x="9525" y="0"/>
                  </a:cubicBezTo>
                  <a:cubicBezTo>
                    <a:pt x="8536" y="0"/>
                    <a:pt x="7547" y="381"/>
                    <a:pt x="6714" y="1144"/>
                  </a:cubicBezTo>
                  <a:cubicBezTo>
                    <a:pt x="0" y="7052"/>
                    <a:pt x="0" y="7052"/>
                    <a:pt x="0" y="7052"/>
                  </a:cubicBezTo>
                  <a:cubicBezTo>
                    <a:pt x="208" y="7052"/>
                    <a:pt x="416" y="7052"/>
                    <a:pt x="625" y="7052"/>
                  </a:cubicBezTo>
                  <a:cubicBezTo>
                    <a:pt x="677" y="7052"/>
                    <a:pt x="677" y="7052"/>
                    <a:pt x="677" y="7052"/>
                  </a:cubicBezTo>
                  <a:cubicBezTo>
                    <a:pt x="2759" y="7052"/>
                    <a:pt x="4164" y="8259"/>
                    <a:pt x="4216" y="8322"/>
                  </a:cubicBezTo>
                  <a:cubicBezTo>
                    <a:pt x="9837" y="13278"/>
                    <a:pt x="9837" y="13278"/>
                    <a:pt x="9837" y="13278"/>
                  </a:cubicBezTo>
                  <a:cubicBezTo>
                    <a:pt x="19206" y="21600"/>
                    <a:pt x="19206" y="21600"/>
                    <a:pt x="19206" y="21600"/>
                  </a:cubicBezTo>
                  <a:cubicBezTo>
                    <a:pt x="21132" y="14358"/>
                    <a:pt x="21132" y="14358"/>
                    <a:pt x="21132" y="14358"/>
                  </a:cubicBezTo>
                  <a:cubicBezTo>
                    <a:pt x="21132" y="14358"/>
                    <a:pt x="21600" y="12579"/>
                    <a:pt x="21027" y="10546"/>
                  </a:cubicBezTo>
                  <a:close/>
                </a:path>
              </a:pathLst>
            </a:custGeom>
            <a:solidFill>
              <a:schemeClr val="accent1"/>
            </a:solidFill>
            <a:ln w="12700">
              <a:miter lim="400000"/>
            </a:ln>
          </p:spPr>
          <p:txBody>
            <a:bodyPr lIns="45719" rIns="45719"/>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srgbClr val="313131"/>
                </a:solidFill>
                <a:effectLst/>
                <a:uLnTx/>
                <a:uFillTx/>
                <a:latin typeface="Calibri" panose="020F0502020204030204" pitchFamily="34" charset="0"/>
                <a:ea typeface="+mn-ea"/>
                <a:cs typeface="Arial" panose="020B0604020202020204" pitchFamily="34" charset="0"/>
              </a:endParaRPr>
            </a:p>
          </p:txBody>
        </p:sp>
        <p:sp>
          <p:nvSpPr>
            <p:cNvPr id="14" name="Freeform 14">
              <a:extLst>
                <a:ext uri="{FF2B5EF4-FFF2-40B4-BE49-F238E27FC236}">
                  <a16:creationId xmlns:a16="http://schemas.microsoft.com/office/drawing/2014/main" id="{8011FDEE-0E71-394A-AF95-2C91BF2258BD}"/>
                </a:ext>
              </a:extLst>
            </p:cNvPr>
            <p:cNvSpPr/>
            <p:nvPr/>
          </p:nvSpPr>
          <p:spPr>
            <a:xfrm>
              <a:off x="243142" y="1195749"/>
              <a:ext cx="3252513" cy="3100388"/>
            </a:xfrm>
            <a:custGeom>
              <a:avLst/>
              <a:gdLst/>
              <a:ahLst/>
              <a:cxnLst>
                <a:cxn ang="0">
                  <a:pos x="wd2" y="hd2"/>
                </a:cxn>
                <a:cxn ang="5400000">
                  <a:pos x="wd2" y="hd2"/>
                </a:cxn>
                <a:cxn ang="10800000">
                  <a:pos x="wd2" y="hd2"/>
                </a:cxn>
                <a:cxn ang="16200000">
                  <a:pos x="wd2" y="hd2"/>
                </a:cxn>
              </a:cxnLst>
              <a:rect l="0" t="0" r="r" b="b"/>
              <a:pathLst>
                <a:path w="21174" h="21600" extrusionOk="0">
                  <a:moveTo>
                    <a:pt x="5345" y="17421"/>
                  </a:moveTo>
                  <a:cubicBezTo>
                    <a:pt x="11281" y="12889"/>
                    <a:pt x="11281" y="12889"/>
                    <a:pt x="11281" y="12889"/>
                  </a:cubicBezTo>
                  <a:cubicBezTo>
                    <a:pt x="21174" y="5179"/>
                    <a:pt x="21174" y="5179"/>
                    <a:pt x="21174" y="5179"/>
                  </a:cubicBezTo>
                  <a:cubicBezTo>
                    <a:pt x="15843" y="1001"/>
                    <a:pt x="15843" y="1001"/>
                    <a:pt x="15843" y="1001"/>
                  </a:cubicBezTo>
                  <a:cubicBezTo>
                    <a:pt x="15843" y="1001"/>
                    <a:pt x="14579" y="0"/>
                    <a:pt x="12710" y="0"/>
                  </a:cubicBezTo>
                  <a:cubicBezTo>
                    <a:pt x="12655" y="0"/>
                    <a:pt x="12655" y="0"/>
                    <a:pt x="12655" y="0"/>
                  </a:cubicBezTo>
                  <a:cubicBezTo>
                    <a:pt x="10841" y="59"/>
                    <a:pt x="9687" y="765"/>
                    <a:pt x="9412" y="1001"/>
                  </a:cubicBezTo>
                  <a:cubicBezTo>
                    <a:pt x="9302" y="1059"/>
                    <a:pt x="9302" y="1059"/>
                    <a:pt x="9302" y="1059"/>
                  </a:cubicBezTo>
                  <a:cubicBezTo>
                    <a:pt x="2102" y="6651"/>
                    <a:pt x="2102" y="6651"/>
                    <a:pt x="2102" y="6651"/>
                  </a:cubicBezTo>
                  <a:cubicBezTo>
                    <a:pt x="343" y="8063"/>
                    <a:pt x="-426" y="10476"/>
                    <a:pt x="234" y="12713"/>
                  </a:cubicBezTo>
                  <a:cubicBezTo>
                    <a:pt x="2982" y="21600"/>
                    <a:pt x="2982" y="21600"/>
                    <a:pt x="2982" y="21600"/>
                  </a:cubicBezTo>
                  <a:cubicBezTo>
                    <a:pt x="2982" y="21365"/>
                    <a:pt x="3092" y="21129"/>
                    <a:pt x="3147" y="20894"/>
                  </a:cubicBezTo>
                  <a:cubicBezTo>
                    <a:pt x="3806" y="18657"/>
                    <a:pt x="5290" y="17480"/>
                    <a:pt x="5345" y="17421"/>
                  </a:cubicBezTo>
                  <a:close/>
                </a:path>
              </a:pathLst>
            </a:custGeom>
            <a:solidFill>
              <a:schemeClr val="accent6"/>
            </a:solidFill>
            <a:ln w="12700">
              <a:miter lim="400000"/>
            </a:ln>
          </p:spPr>
          <p:txBody>
            <a:bodyPr lIns="45719" rIns="45719"/>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srgbClr val="313131"/>
                </a:solidFill>
                <a:effectLst/>
                <a:uLnTx/>
                <a:uFillTx/>
                <a:latin typeface="Calibri" panose="020F0502020204030204" pitchFamily="34" charset="0"/>
                <a:ea typeface="+mn-ea"/>
                <a:cs typeface="Arial" panose="020B0604020202020204" pitchFamily="34" charset="0"/>
              </a:endParaRPr>
            </a:p>
          </p:txBody>
        </p:sp>
      </p:grpSp>
      <p:sp>
        <p:nvSpPr>
          <p:cNvPr id="15" name="Footer Placeholder 3">
            <a:extLst>
              <a:ext uri="{FF2B5EF4-FFF2-40B4-BE49-F238E27FC236}">
                <a16:creationId xmlns:a16="http://schemas.microsoft.com/office/drawing/2014/main" id="{9DC82A8D-EAF1-404B-8639-6D7DEEC81649}"/>
              </a:ext>
            </a:extLst>
          </p:cNvPr>
          <p:cNvSpPr>
            <a:spLocks noGrp="1"/>
          </p:cNvSpPr>
          <p:nvPr>
            <p:ph type="ftr" sz="quarter" idx="12"/>
          </p:nvPr>
        </p:nvSpPr>
        <p:spPr>
          <a:xfrm>
            <a:off x="487016" y="6356350"/>
            <a:ext cx="11231217" cy="365125"/>
          </a:xfrm>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313131">
                    <a:tint val="75000"/>
                  </a:srgbClr>
                </a:solidFill>
                <a:effectLst/>
                <a:uLnTx/>
                <a:uFillTx/>
                <a:latin typeface="Calibri" panose="020F0502020204030204" pitchFamily="34" charset="0"/>
                <a:ea typeface="+mn-ea"/>
                <a:cs typeface="Arial" panose="020B0604020202020204" pitchFamily="34" charset="0"/>
              </a:rPr>
              <a:t>© Copyright 2020 BMC Software, Inc.</a:t>
            </a:r>
          </a:p>
        </p:txBody>
      </p:sp>
      <p:sp>
        <p:nvSpPr>
          <p:cNvPr id="5" name="Regular Pentagon 4">
            <a:extLst>
              <a:ext uri="{FF2B5EF4-FFF2-40B4-BE49-F238E27FC236}">
                <a16:creationId xmlns:a16="http://schemas.microsoft.com/office/drawing/2014/main" id="{ABD478C0-7C43-CA40-A98B-448D4D55C516}"/>
              </a:ext>
            </a:extLst>
          </p:cNvPr>
          <p:cNvSpPr/>
          <p:nvPr/>
        </p:nvSpPr>
        <p:spPr>
          <a:xfrm>
            <a:off x="2423353" y="2407497"/>
            <a:ext cx="2346030" cy="2234314"/>
          </a:xfrm>
          <a:prstGeom prst="pentagon">
            <a:avLst/>
          </a:prstGeom>
          <a:solidFill>
            <a:srgbClr val="EBF0F3"/>
          </a:solidFill>
          <a:ln w="2286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LT" sz="1800" b="0" i="0" u="none" strike="noStrike" kern="1200" cap="none" spc="0" normalizeH="0" baseline="0" noProof="0">
              <a:ln>
                <a:noFill/>
              </a:ln>
              <a:solidFill>
                <a:prstClr val="white"/>
              </a:solidFill>
              <a:effectLst/>
              <a:uLnTx/>
              <a:uFillTx/>
              <a:latin typeface="FreightSans Pro Book"/>
              <a:ea typeface="+mn-ea"/>
              <a:cs typeface="+mn-cs"/>
            </a:endParaRPr>
          </a:p>
        </p:txBody>
      </p:sp>
      <p:sp>
        <p:nvSpPr>
          <p:cNvPr id="16" name="Text Placeholder 5">
            <a:extLst>
              <a:ext uri="{FF2B5EF4-FFF2-40B4-BE49-F238E27FC236}">
                <a16:creationId xmlns:a16="http://schemas.microsoft.com/office/drawing/2014/main" id="{4CC26D58-97FA-F249-B4D0-A8090E8F794B}"/>
              </a:ext>
            </a:extLst>
          </p:cNvPr>
          <p:cNvSpPr txBox="1">
            <a:spLocks/>
          </p:cNvSpPr>
          <p:nvPr/>
        </p:nvSpPr>
        <p:spPr>
          <a:xfrm>
            <a:off x="2539913" y="3857875"/>
            <a:ext cx="2112909" cy="686256"/>
          </a:xfrm>
          <a:prstGeom prst="rect">
            <a:avLst/>
          </a:prstGeom>
        </p:spPr>
        <p:txBody>
          <a:bodyPr vert="horz" lIns="91436" tIns="45718" rIns="91436" bIns="45718" rtlCol="0" anchor="t">
            <a:noAutofit/>
          </a:bodyPr>
          <a:lstStyle>
            <a:lvl1pPr marL="0" indent="0" algn="l" defTabSz="609559" rtl="0" eaLnBrk="1" latinLnBrk="0" hangingPunct="1">
              <a:spcBef>
                <a:spcPct val="20000"/>
              </a:spcBef>
              <a:buFont typeface="Arial"/>
              <a:buNone/>
              <a:defRPr sz="3200" b="1" kern="1200">
                <a:solidFill>
                  <a:srgbClr val="494949"/>
                </a:solidFill>
                <a:latin typeface="+mn-lt"/>
                <a:ea typeface="+mn-ea"/>
                <a:cs typeface="Arial"/>
              </a:defRPr>
            </a:lvl1pPr>
            <a:lvl2pPr marL="990534" indent="-380974" algn="l" defTabSz="609559" rtl="0" eaLnBrk="1" latinLnBrk="0" hangingPunct="1">
              <a:spcBef>
                <a:spcPct val="20000"/>
              </a:spcBef>
              <a:buFont typeface="Arial"/>
              <a:buChar char="–"/>
              <a:defRPr sz="2667" kern="1200">
                <a:solidFill>
                  <a:srgbClr val="494949"/>
                </a:solidFill>
                <a:latin typeface="+mn-lt"/>
                <a:ea typeface="+mn-ea"/>
                <a:cs typeface="Arial"/>
              </a:defRPr>
            </a:lvl2pPr>
            <a:lvl3pPr marL="1523898" indent="-304780" algn="l" defTabSz="609559" rtl="0" eaLnBrk="1" latinLnBrk="0" hangingPunct="1">
              <a:spcBef>
                <a:spcPct val="20000"/>
              </a:spcBef>
              <a:buFont typeface="Arial"/>
              <a:buChar char="•"/>
              <a:defRPr sz="2400" kern="1200">
                <a:solidFill>
                  <a:srgbClr val="F83200"/>
                </a:solidFill>
                <a:latin typeface="+mn-lt"/>
                <a:ea typeface="+mn-ea"/>
                <a:cs typeface="Arial"/>
              </a:defRPr>
            </a:lvl3pPr>
            <a:lvl4pPr marL="2133459" indent="-304780" algn="l" defTabSz="609559" rtl="0" eaLnBrk="1" latinLnBrk="0" hangingPunct="1">
              <a:spcBef>
                <a:spcPct val="20000"/>
              </a:spcBef>
              <a:buFont typeface="Arial"/>
              <a:buChar char="–"/>
              <a:defRPr sz="2133" kern="1200">
                <a:solidFill>
                  <a:schemeClr val="accent3"/>
                </a:solidFill>
                <a:latin typeface="+mn-lt"/>
                <a:ea typeface="+mn-ea"/>
                <a:cs typeface="Arial"/>
              </a:defRPr>
            </a:lvl4pPr>
            <a:lvl5pPr marL="2743017" indent="-304780" algn="l" defTabSz="609559" rtl="0" eaLnBrk="1" latinLnBrk="0" hangingPunct="1">
              <a:spcBef>
                <a:spcPct val="20000"/>
              </a:spcBef>
              <a:buFont typeface="Arial"/>
              <a:buChar char="»"/>
              <a:defRPr sz="2133" kern="1200">
                <a:solidFill>
                  <a:srgbClr val="494949"/>
                </a:solidFill>
                <a:latin typeface="+mn-lt"/>
                <a:ea typeface="+mn-ea"/>
                <a:cs typeface="Arial"/>
              </a:defRPr>
            </a:lvl5pPr>
            <a:lvl6pPr marL="3352576" indent="-304780" algn="l" defTabSz="609559" rtl="0" eaLnBrk="1" latinLnBrk="0" hangingPunct="1">
              <a:spcBef>
                <a:spcPct val="20000"/>
              </a:spcBef>
              <a:buFont typeface="Arial"/>
              <a:buChar char="•"/>
              <a:defRPr sz="2667" kern="1200">
                <a:solidFill>
                  <a:schemeClr val="tx1"/>
                </a:solidFill>
                <a:latin typeface="+mn-lt"/>
                <a:ea typeface="+mn-ea"/>
                <a:cs typeface="+mn-cs"/>
              </a:defRPr>
            </a:lvl6pPr>
            <a:lvl7pPr marL="3962136" indent="-304780" algn="l" defTabSz="609559" rtl="0" eaLnBrk="1" latinLnBrk="0" hangingPunct="1">
              <a:spcBef>
                <a:spcPct val="20000"/>
              </a:spcBef>
              <a:buFont typeface="Arial"/>
              <a:buChar char="•"/>
              <a:defRPr sz="2667" kern="1200">
                <a:solidFill>
                  <a:schemeClr val="tx1"/>
                </a:solidFill>
                <a:latin typeface="+mn-lt"/>
                <a:ea typeface="+mn-ea"/>
                <a:cs typeface="+mn-cs"/>
              </a:defRPr>
            </a:lvl7pPr>
            <a:lvl8pPr marL="4571695" indent="-304780" algn="l" defTabSz="609559" rtl="0" eaLnBrk="1" latinLnBrk="0" hangingPunct="1">
              <a:spcBef>
                <a:spcPct val="20000"/>
              </a:spcBef>
              <a:buFont typeface="Arial"/>
              <a:buChar char="•"/>
              <a:defRPr sz="2667" kern="1200">
                <a:solidFill>
                  <a:schemeClr val="tx1"/>
                </a:solidFill>
                <a:latin typeface="+mn-lt"/>
                <a:ea typeface="+mn-ea"/>
                <a:cs typeface="+mn-cs"/>
              </a:defRPr>
            </a:lvl8pPr>
            <a:lvl9pPr marL="5181254" indent="-304780" algn="l" defTabSz="609559"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ctr" defTabSz="609559" rtl="0" eaLnBrk="1" fontAlgn="base" latinLnBrk="0" hangingPunct="1">
              <a:lnSpc>
                <a:spcPct val="100000"/>
              </a:lnSpc>
              <a:spcBef>
                <a:spcPct val="20000"/>
              </a:spcBef>
              <a:spcAft>
                <a:spcPct val="0"/>
              </a:spcAft>
              <a:buClrTx/>
              <a:buSzTx/>
              <a:buFont typeface="Arial"/>
              <a:buNone/>
              <a:tabLst/>
              <a:defRPr/>
            </a:pPr>
            <a:r>
              <a:rPr kumimoji="0" lang="en-US" sz="1500" b="0" i="0" u="none" strike="noStrike" kern="1200" cap="none" spc="0" normalizeH="0" baseline="0" noProof="0" dirty="0">
                <a:ln>
                  <a:noFill/>
                </a:ln>
                <a:solidFill>
                  <a:srgbClr val="0093C9"/>
                </a:solidFill>
                <a:effectLst/>
                <a:uLnTx/>
                <a:uFillTx/>
                <a:latin typeface="FreightSans Pro Semibold"/>
                <a:ea typeface="+mn-ea"/>
                <a:cs typeface="Arial"/>
              </a:rPr>
              <a:t>Autonomous Digital Enterprise</a:t>
            </a:r>
          </a:p>
        </p:txBody>
      </p:sp>
      <p:sp>
        <p:nvSpPr>
          <p:cNvPr id="21" name="Text Placeholder 5">
            <a:extLst>
              <a:ext uri="{FF2B5EF4-FFF2-40B4-BE49-F238E27FC236}">
                <a16:creationId xmlns:a16="http://schemas.microsoft.com/office/drawing/2014/main" id="{019E0407-D015-E44B-BF0F-949B6822079B}"/>
              </a:ext>
            </a:extLst>
          </p:cNvPr>
          <p:cNvSpPr txBox="1">
            <a:spLocks/>
          </p:cNvSpPr>
          <p:nvPr/>
        </p:nvSpPr>
        <p:spPr>
          <a:xfrm rot="19447895">
            <a:off x="1005506" y="2390227"/>
            <a:ext cx="2112909" cy="686256"/>
          </a:xfrm>
          <a:prstGeom prst="rect">
            <a:avLst/>
          </a:prstGeom>
        </p:spPr>
        <p:txBody>
          <a:bodyPr vert="horz" lIns="91436" tIns="45718" rIns="91436" bIns="45718" rtlCol="0" anchor="t">
            <a:noAutofit/>
          </a:bodyPr>
          <a:lstStyle>
            <a:lvl1pPr marL="0" indent="0" algn="l" defTabSz="609559" rtl="0" eaLnBrk="1" latinLnBrk="0" hangingPunct="1">
              <a:spcBef>
                <a:spcPct val="20000"/>
              </a:spcBef>
              <a:buFont typeface="Arial"/>
              <a:buNone/>
              <a:defRPr sz="3200" b="1" kern="1200">
                <a:solidFill>
                  <a:srgbClr val="494949"/>
                </a:solidFill>
                <a:latin typeface="+mn-lt"/>
                <a:ea typeface="+mn-ea"/>
                <a:cs typeface="Arial"/>
              </a:defRPr>
            </a:lvl1pPr>
            <a:lvl2pPr marL="990534" indent="-380974" algn="l" defTabSz="609559" rtl="0" eaLnBrk="1" latinLnBrk="0" hangingPunct="1">
              <a:spcBef>
                <a:spcPct val="20000"/>
              </a:spcBef>
              <a:buFont typeface="Arial"/>
              <a:buChar char="–"/>
              <a:defRPr sz="2667" kern="1200">
                <a:solidFill>
                  <a:srgbClr val="494949"/>
                </a:solidFill>
                <a:latin typeface="+mn-lt"/>
                <a:ea typeface="+mn-ea"/>
                <a:cs typeface="Arial"/>
              </a:defRPr>
            </a:lvl2pPr>
            <a:lvl3pPr marL="1523898" indent="-304780" algn="l" defTabSz="609559" rtl="0" eaLnBrk="1" latinLnBrk="0" hangingPunct="1">
              <a:spcBef>
                <a:spcPct val="20000"/>
              </a:spcBef>
              <a:buFont typeface="Arial"/>
              <a:buChar char="•"/>
              <a:defRPr sz="2400" kern="1200">
                <a:solidFill>
                  <a:srgbClr val="F83200"/>
                </a:solidFill>
                <a:latin typeface="+mn-lt"/>
                <a:ea typeface="+mn-ea"/>
                <a:cs typeface="Arial"/>
              </a:defRPr>
            </a:lvl3pPr>
            <a:lvl4pPr marL="2133459" indent="-304780" algn="l" defTabSz="609559" rtl="0" eaLnBrk="1" latinLnBrk="0" hangingPunct="1">
              <a:spcBef>
                <a:spcPct val="20000"/>
              </a:spcBef>
              <a:buFont typeface="Arial"/>
              <a:buChar char="–"/>
              <a:defRPr sz="2133" kern="1200">
                <a:solidFill>
                  <a:schemeClr val="accent3"/>
                </a:solidFill>
                <a:latin typeface="+mn-lt"/>
                <a:ea typeface="+mn-ea"/>
                <a:cs typeface="Arial"/>
              </a:defRPr>
            </a:lvl4pPr>
            <a:lvl5pPr marL="2743017" indent="-304780" algn="l" defTabSz="609559" rtl="0" eaLnBrk="1" latinLnBrk="0" hangingPunct="1">
              <a:spcBef>
                <a:spcPct val="20000"/>
              </a:spcBef>
              <a:buFont typeface="Arial"/>
              <a:buChar char="»"/>
              <a:defRPr sz="2133" kern="1200">
                <a:solidFill>
                  <a:srgbClr val="494949"/>
                </a:solidFill>
                <a:latin typeface="+mn-lt"/>
                <a:ea typeface="+mn-ea"/>
                <a:cs typeface="Arial"/>
              </a:defRPr>
            </a:lvl5pPr>
            <a:lvl6pPr marL="3352576" indent="-304780" algn="l" defTabSz="609559" rtl="0" eaLnBrk="1" latinLnBrk="0" hangingPunct="1">
              <a:spcBef>
                <a:spcPct val="20000"/>
              </a:spcBef>
              <a:buFont typeface="Arial"/>
              <a:buChar char="•"/>
              <a:defRPr sz="2667" kern="1200">
                <a:solidFill>
                  <a:schemeClr val="tx1"/>
                </a:solidFill>
                <a:latin typeface="+mn-lt"/>
                <a:ea typeface="+mn-ea"/>
                <a:cs typeface="+mn-cs"/>
              </a:defRPr>
            </a:lvl6pPr>
            <a:lvl7pPr marL="3962136" indent="-304780" algn="l" defTabSz="609559" rtl="0" eaLnBrk="1" latinLnBrk="0" hangingPunct="1">
              <a:spcBef>
                <a:spcPct val="20000"/>
              </a:spcBef>
              <a:buFont typeface="Arial"/>
              <a:buChar char="•"/>
              <a:defRPr sz="2667" kern="1200">
                <a:solidFill>
                  <a:schemeClr val="tx1"/>
                </a:solidFill>
                <a:latin typeface="+mn-lt"/>
                <a:ea typeface="+mn-ea"/>
                <a:cs typeface="+mn-cs"/>
              </a:defRPr>
            </a:lvl7pPr>
            <a:lvl8pPr marL="4571695" indent="-304780" algn="l" defTabSz="609559" rtl="0" eaLnBrk="1" latinLnBrk="0" hangingPunct="1">
              <a:spcBef>
                <a:spcPct val="20000"/>
              </a:spcBef>
              <a:buFont typeface="Arial"/>
              <a:buChar char="•"/>
              <a:defRPr sz="2667" kern="1200">
                <a:solidFill>
                  <a:schemeClr val="tx1"/>
                </a:solidFill>
                <a:latin typeface="+mn-lt"/>
                <a:ea typeface="+mn-ea"/>
                <a:cs typeface="+mn-cs"/>
              </a:defRPr>
            </a:lvl8pPr>
            <a:lvl9pPr marL="5181254" indent="-304780" algn="l" defTabSz="609559"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ctr" defTabSz="609559" rtl="0" eaLnBrk="1" fontAlgn="base" latinLnBrk="0" hangingPunct="1">
              <a:lnSpc>
                <a:spcPct val="100000"/>
              </a:lnSpc>
              <a:spcBef>
                <a:spcPct val="20000"/>
              </a:spcBef>
              <a:spcAft>
                <a:spcPct val="0"/>
              </a:spcAft>
              <a:buClrTx/>
              <a:buSzTx/>
              <a:buFont typeface="Arial"/>
              <a:buNone/>
              <a:tabLst/>
              <a:defRPr/>
            </a:pPr>
            <a:r>
              <a:rPr kumimoji="0" lang="en-US" sz="1600" b="0" i="0" u="none" strike="noStrike" kern="1200" cap="none" spc="0" normalizeH="0" baseline="0" noProof="0" dirty="0">
                <a:ln>
                  <a:noFill/>
                </a:ln>
                <a:solidFill>
                  <a:prstClr val="white"/>
                </a:solidFill>
                <a:effectLst/>
                <a:uLnTx/>
                <a:uFillTx/>
                <a:latin typeface="FreightSans Pro Book"/>
                <a:ea typeface="+mn-ea"/>
                <a:cs typeface="Arial"/>
              </a:rPr>
              <a:t>Transcendent Customer Experience</a:t>
            </a:r>
          </a:p>
        </p:txBody>
      </p:sp>
      <p:sp>
        <p:nvSpPr>
          <p:cNvPr id="22" name="Text Placeholder 5">
            <a:extLst>
              <a:ext uri="{FF2B5EF4-FFF2-40B4-BE49-F238E27FC236}">
                <a16:creationId xmlns:a16="http://schemas.microsoft.com/office/drawing/2014/main" id="{767CEE0C-ED07-7E48-BBED-714E2D94B07F}"/>
              </a:ext>
            </a:extLst>
          </p:cNvPr>
          <p:cNvSpPr txBox="1">
            <a:spLocks/>
          </p:cNvSpPr>
          <p:nvPr/>
        </p:nvSpPr>
        <p:spPr>
          <a:xfrm rot="2122221">
            <a:off x="3019636" y="1533849"/>
            <a:ext cx="2112909" cy="686256"/>
          </a:xfrm>
          <a:prstGeom prst="rect">
            <a:avLst/>
          </a:prstGeom>
        </p:spPr>
        <p:txBody>
          <a:bodyPr vert="horz" lIns="91436" tIns="45718" rIns="91436" bIns="45718" rtlCol="0" anchor="t">
            <a:noAutofit/>
          </a:bodyPr>
          <a:lstStyle>
            <a:lvl1pPr marL="0" indent="0" algn="l" defTabSz="609559" rtl="0" eaLnBrk="1" latinLnBrk="0" hangingPunct="1">
              <a:spcBef>
                <a:spcPct val="20000"/>
              </a:spcBef>
              <a:buFont typeface="Arial"/>
              <a:buNone/>
              <a:defRPr sz="3200" b="1" kern="1200">
                <a:solidFill>
                  <a:srgbClr val="494949"/>
                </a:solidFill>
                <a:latin typeface="+mn-lt"/>
                <a:ea typeface="+mn-ea"/>
                <a:cs typeface="Arial"/>
              </a:defRPr>
            </a:lvl1pPr>
            <a:lvl2pPr marL="990534" indent="-380974" algn="l" defTabSz="609559" rtl="0" eaLnBrk="1" latinLnBrk="0" hangingPunct="1">
              <a:spcBef>
                <a:spcPct val="20000"/>
              </a:spcBef>
              <a:buFont typeface="Arial"/>
              <a:buChar char="–"/>
              <a:defRPr sz="2667" kern="1200">
                <a:solidFill>
                  <a:srgbClr val="494949"/>
                </a:solidFill>
                <a:latin typeface="+mn-lt"/>
                <a:ea typeface="+mn-ea"/>
                <a:cs typeface="Arial"/>
              </a:defRPr>
            </a:lvl2pPr>
            <a:lvl3pPr marL="1523898" indent="-304780" algn="l" defTabSz="609559" rtl="0" eaLnBrk="1" latinLnBrk="0" hangingPunct="1">
              <a:spcBef>
                <a:spcPct val="20000"/>
              </a:spcBef>
              <a:buFont typeface="Arial"/>
              <a:buChar char="•"/>
              <a:defRPr sz="2400" kern="1200">
                <a:solidFill>
                  <a:srgbClr val="F83200"/>
                </a:solidFill>
                <a:latin typeface="+mn-lt"/>
                <a:ea typeface="+mn-ea"/>
                <a:cs typeface="Arial"/>
              </a:defRPr>
            </a:lvl3pPr>
            <a:lvl4pPr marL="2133459" indent="-304780" algn="l" defTabSz="609559" rtl="0" eaLnBrk="1" latinLnBrk="0" hangingPunct="1">
              <a:spcBef>
                <a:spcPct val="20000"/>
              </a:spcBef>
              <a:buFont typeface="Arial"/>
              <a:buChar char="–"/>
              <a:defRPr sz="2133" kern="1200">
                <a:solidFill>
                  <a:schemeClr val="accent3"/>
                </a:solidFill>
                <a:latin typeface="+mn-lt"/>
                <a:ea typeface="+mn-ea"/>
                <a:cs typeface="Arial"/>
              </a:defRPr>
            </a:lvl4pPr>
            <a:lvl5pPr marL="2743017" indent="-304780" algn="l" defTabSz="609559" rtl="0" eaLnBrk="1" latinLnBrk="0" hangingPunct="1">
              <a:spcBef>
                <a:spcPct val="20000"/>
              </a:spcBef>
              <a:buFont typeface="Arial"/>
              <a:buChar char="»"/>
              <a:defRPr sz="2133" kern="1200">
                <a:solidFill>
                  <a:srgbClr val="494949"/>
                </a:solidFill>
                <a:latin typeface="+mn-lt"/>
                <a:ea typeface="+mn-ea"/>
                <a:cs typeface="Arial"/>
              </a:defRPr>
            </a:lvl5pPr>
            <a:lvl6pPr marL="3352576" indent="-304780" algn="l" defTabSz="609559" rtl="0" eaLnBrk="1" latinLnBrk="0" hangingPunct="1">
              <a:spcBef>
                <a:spcPct val="20000"/>
              </a:spcBef>
              <a:buFont typeface="Arial"/>
              <a:buChar char="•"/>
              <a:defRPr sz="2667" kern="1200">
                <a:solidFill>
                  <a:schemeClr val="tx1"/>
                </a:solidFill>
                <a:latin typeface="+mn-lt"/>
                <a:ea typeface="+mn-ea"/>
                <a:cs typeface="+mn-cs"/>
              </a:defRPr>
            </a:lvl6pPr>
            <a:lvl7pPr marL="3962136" indent="-304780" algn="l" defTabSz="609559" rtl="0" eaLnBrk="1" latinLnBrk="0" hangingPunct="1">
              <a:spcBef>
                <a:spcPct val="20000"/>
              </a:spcBef>
              <a:buFont typeface="Arial"/>
              <a:buChar char="•"/>
              <a:defRPr sz="2667" kern="1200">
                <a:solidFill>
                  <a:schemeClr val="tx1"/>
                </a:solidFill>
                <a:latin typeface="+mn-lt"/>
                <a:ea typeface="+mn-ea"/>
                <a:cs typeface="+mn-cs"/>
              </a:defRPr>
            </a:lvl7pPr>
            <a:lvl8pPr marL="4571695" indent="-304780" algn="l" defTabSz="609559" rtl="0" eaLnBrk="1" latinLnBrk="0" hangingPunct="1">
              <a:spcBef>
                <a:spcPct val="20000"/>
              </a:spcBef>
              <a:buFont typeface="Arial"/>
              <a:buChar char="•"/>
              <a:defRPr sz="2667" kern="1200">
                <a:solidFill>
                  <a:schemeClr val="tx1"/>
                </a:solidFill>
                <a:latin typeface="+mn-lt"/>
                <a:ea typeface="+mn-ea"/>
                <a:cs typeface="+mn-cs"/>
              </a:defRPr>
            </a:lvl8pPr>
            <a:lvl9pPr marL="5181254" indent="-304780" algn="l" defTabSz="609559"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ctr" defTabSz="609559" rtl="0" eaLnBrk="1" fontAlgn="base" latinLnBrk="0" hangingPunct="1">
              <a:lnSpc>
                <a:spcPct val="100000"/>
              </a:lnSpc>
              <a:spcBef>
                <a:spcPct val="20000"/>
              </a:spcBef>
              <a:spcAft>
                <a:spcPct val="0"/>
              </a:spcAft>
              <a:buClrTx/>
              <a:buSzTx/>
              <a:buFont typeface="Arial"/>
              <a:buNone/>
              <a:tabLst/>
              <a:defRPr/>
            </a:pPr>
            <a:r>
              <a:rPr kumimoji="0" lang="en-US" sz="1600" b="0" i="0" u="none" strike="noStrike" kern="1200" cap="none" spc="0" normalizeH="0" baseline="0" noProof="0" dirty="0">
                <a:ln>
                  <a:noFill/>
                </a:ln>
                <a:solidFill>
                  <a:prstClr val="white"/>
                </a:solidFill>
                <a:effectLst/>
                <a:uLnTx/>
                <a:uFillTx/>
                <a:latin typeface="FreightSans Pro Book"/>
                <a:ea typeface="+mn-ea"/>
                <a:cs typeface="Arial"/>
              </a:rPr>
              <a:t>Automation Everywhere</a:t>
            </a:r>
          </a:p>
        </p:txBody>
      </p:sp>
      <p:sp>
        <p:nvSpPr>
          <p:cNvPr id="23" name="Text Placeholder 5">
            <a:extLst>
              <a:ext uri="{FF2B5EF4-FFF2-40B4-BE49-F238E27FC236}">
                <a16:creationId xmlns:a16="http://schemas.microsoft.com/office/drawing/2014/main" id="{3D0B99BA-CA00-D44E-B3A9-74D36938E4CE}"/>
              </a:ext>
            </a:extLst>
          </p:cNvPr>
          <p:cNvSpPr txBox="1">
            <a:spLocks/>
          </p:cNvSpPr>
          <p:nvPr/>
        </p:nvSpPr>
        <p:spPr>
          <a:xfrm rot="17196056">
            <a:off x="4433181" y="3246685"/>
            <a:ext cx="2112909" cy="686256"/>
          </a:xfrm>
          <a:prstGeom prst="rect">
            <a:avLst/>
          </a:prstGeom>
        </p:spPr>
        <p:txBody>
          <a:bodyPr vert="horz" lIns="91436" tIns="45718" rIns="91436" bIns="45718" rtlCol="0" anchor="t">
            <a:noAutofit/>
          </a:bodyPr>
          <a:lstStyle>
            <a:lvl1pPr marL="0" indent="0" algn="l" defTabSz="609559" rtl="0" eaLnBrk="1" latinLnBrk="0" hangingPunct="1">
              <a:spcBef>
                <a:spcPct val="20000"/>
              </a:spcBef>
              <a:buFont typeface="Arial"/>
              <a:buNone/>
              <a:defRPr sz="3200" b="1" kern="1200">
                <a:solidFill>
                  <a:srgbClr val="494949"/>
                </a:solidFill>
                <a:latin typeface="+mn-lt"/>
                <a:ea typeface="+mn-ea"/>
                <a:cs typeface="Arial"/>
              </a:defRPr>
            </a:lvl1pPr>
            <a:lvl2pPr marL="990534" indent="-380974" algn="l" defTabSz="609559" rtl="0" eaLnBrk="1" latinLnBrk="0" hangingPunct="1">
              <a:spcBef>
                <a:spcPct val="20000"/>
              </a:spcBef>
              <a:buFont typeface="Arial"/>
              <a:buChar char="–"/>
              <a:defRPr sz="2667" kern="1200">
                <a:solidFill>
                  <a:srgbClr val="494949"/>
                </a:solidFill>
                <a:latin typeface="+mn-lt"/>
                <a:ea typeface="+mn-ea"/>
                <a:cs typeface="Arial"/>
              </a:defRPr>
            </a:lvl2pPr>
            <a:lvl3pPr marL="1523898" indent="-304780" algn="l" defTabSz="609559" rtl="0" eaLnBrk="1" latinLnBrk="0" hangingPunct="1">
              <a:spcBef>
                <a:spcPct val="20000"/>
              </a:spcBef>
              <a:buFont typeface="Arial"/>
              <a:buChar char="•"/>
              <a:defRPr sz="2400" kern="1200">
                <a:solidFill>
                  <a:srgbClr val="F83200"/>
                </a:solidFill>
                <a:latin typeface="+mn-lt"/>
                <a:ea typeface="+mn-ea"/>
                <a:cs typeface="Arial"/>
              </a:defRPr>
            </a:lvl3pPr>
            <a:lvl4pPr marL="2133459" indent="-304780" algn="l" defTabSz="609559" rtl="0" eaLnBrk="1" latinLnBrk="0" hangingPunct="1">
              <a:spcBef>
                <a:spcPct val="20000"/>
              </a:spcBef>
              <a:buFont typeface="Arial"/>
              <a:buChar char="–"/>
              <a:defRPr sz="2133" kern="1200">
                <a:solidFill>
                  <a:schemeClr val="accent3"/>
                </a:solidFill>
                <a:latin typeface="+mn-lt"/>
                <a:ea typeface="+mn-ea"/>
                <a:cs typeface="Arial"/>
              </a:defRPr>
            </a:lvl4pPr>
            <a:lvl5pPr marL="2743017" indent="-304780" algn="l" defTabSz="609559" rtl="0" eaLnBrk="1" latinLnBrk="0" hangingPunct="1">
              <a:spcBef>
                <a:spcPct val="20000"/>
              </a:spcBef>
              <a:buFont typeface="Arial"/>
              <a:buChar char="»"/>
              <a:defRPr sz="2133" kern="1200">
                <a:solidFill>
                  <a:srgbClr val="494949"/>
                </a:solidFill>
                <a:latin typeface="+mn-lt"/>
                <a:ea typeface="+mn-ea"/>
                <a:cs typeface="Arial"/>
              </a:defRPr>
            </a:lvl5pPr>
            <a:lvl6pPr marL="3352576" indent="-304780" algn="l" defTabSz="609559" rtl="0" eaLnBrk="1" latinLnBrk="0" hangingPunct="1">
              <a:spcBef>
                <a:spcPct val="20000"/>
              </a:spcBef>
              <a:buFont typeface="Arial"/>
              <a:buChar char="•"/>
              <a:defRPr sz="2667" kern="1200">
                <a:solidFill>
                  <a:schemeClr val="tx1"/>
                </a:solidFill>
                <a:latin typeface="+mn-lt"/>
                <a:ea typeface="+mn-ea"/>
                <a:cs typeface="+mn-cs"/>
              </a:defRPr>
            </a:lvl6pPr>
            <a:lvl7pPr marL="3962136" indent="-304780" algn="l" defTabSz="609559" rtl="0" eaLnBrk="1" latinLnBrk="0" hangingPunct="1">
              <a:spcBef>
                <a:spcPct val="20000"/>
              </a:spcBef>
              <a:buFont typeface="Arial"/>
              <a:buChar char="•"/>
              <a:defRPr sz="2667" kern="1200">
                <a:solidFill>
                  <a:schemeClr val="tx1"/>
                </a:solidFill>
                <a:latin typeface="+mn-lt"/>
                <a:ea typeface="+mn-ea"/>
                <a:cs typeface="+mn-cs"/>
              </a:defRPr>
            </a:lvl7pPr>
            <a:lvl8pPr marL="4571695" indent="-304780" algn="l" defTabSz="609559" rtl="0" eaLnBrk="1" latinLnBrk="0" hangingPunct="1">
              <a:spcBef>
                <a:spcPct val="20000"/>
              </a:spcBef>
              <a:buFont typeface="Arial"/>
              <a:buChar char="•"/>
              <a:defRPr sz="2667" kern="1200">
                <a:solidFill>
                  <a:schemeClr val="tx1"/>
                </a:solidFill>
                <a:latin typeface="+mn-lt"/>
                <a:ea typeface="+mn-ea"/>
                <a:cs typeface="+mn-cs"/>
              </a:defRPr>
            </a:lvl8pPr>
            <a:lvl9pPr marL="5181254" indent="-304780" algn="l" defTabSz="609559"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ctr" defTabSz="609559" rtl="0" eaLnBrk="1" fontAlgn="base" latinLnBrk="0" hangingPunct="1">
              <a:lnSpc>
                <a:spcPct val="100000"/>
              </a:lnSpc>
              <a:spcBef>
                <a:spcPct val="20000"/>
              </a:spcBef>
              <a:spcAft>
                <a:spcPct val="0"/>
              </a:spcAft>
              <a:buClrTx/>
              <a:buSzTx/>
              <a:buFont typeface="Arial"/>
              <a:buNone/>
              <a:tabLst/>
              <a:defRPr/>
            </a:pPr>
            <a:r>
              <a:rPr kumimoji="0" lang="en-US" sz="1600" b="0" i="0" u="none" strike="noStrike" kern="1200" cap="none" spc="0" normalizeH="0" baseline="0" noProof="0" dirty="0">
                <a:ln>
                  <a:noFill/>
                </a:ln>
                <a:solidFill>
                  <a:prstClr val="white"/>
                </a:solidFill>
                <a:effectLst/>
                <a:uLnTx/>
                <a:uFillTx/>
                <a:latin typeface="FreightSans Pro Book"/>
                <a:ea typeface="+mn-ea"/>
                <a:cs typeface="Arial"/>
              </a:rPr>
              <a:t>Enterprise </a:t>
            </a:r>
            <a:br>
              <a:rPr kumimoji="0" lang="en-US" sz="1600" b="0" i="0" u="none" strike="noStrike" kern="1200" cap="none" spc="0" normalizeH="0" baseline="0" noProof="0" dirty="0">
                <a:ln>
                  <a:noFill/>
                </a:ln>
                <a:solidFill>
                  <a:prstClr val="white"/>
                </a:solidFill>
                <a:effectLst/>
                <a:uLnTx/>
                <a:uFillTx/>
                <a:latin typeface="FreightSans Pro Book"/>
                <a:ea typeface="+mn-ea"/>
                <a:cs typeface="Arial"/>
              </a:rPr>
            </a:br>
            <a:r>
              <a:rPr kumimoji="0" lang="en-US" sz="1600" b="0" i="0" u="none" strike="noStrike" kern="1200" cap="none" spc="0" normalizeH="0" baseline="0" noProof="0" dirty="0">
                <a:ln>
                  <a:noFill/>
                </a:ln>
                <a:solidFill>
                  <a:prstClr val="white"/>
                </a:solidFill>
                <a:effectLst/>
                <a:uLnTx/>
                <a:uFillTx/>
                <a:latin typeface="FreightSans Pro Book"/>
                <a:ea typeface="+mn-ea"/>
                <a:cs typeface="Arial"/>
              </a:rPr>
              <a:t>DevOps</a:t>
            </a:r>
          </a:p>
        </p:txBody>
      </p:sp>
      <p:sp>
        <p:nvSpPr>
          <p:cNvPr id="24" name="Text Placeholder 5">
            <a:extLst>
              <a:ext uri="{FF2B5EF4-FFF2-40B4-BE49-F238E27FC236}">
                <a16:creationId xmlns:a16="http://schemas.microsoft.com/office/drawing/2014/main" id="{7779C1EF-60F6-7C4E-B727-E6152E970524}"/>
              </a:ext>
            </a:extLst>
          </p:cNvPr>
          <p:cNvSpPr txBox="1">
            <a:spLocks/>
          </p:cNvSpPr>
          <p:nvPr/>
        </p:nvSpPr>
        <p:spPr>
          <a:xfrm rot="4280347">
            <a:off x="1128205" y="4520915"/>
            <a:ext cx="2112909" cy="686256"/>
          </a:xfrm>
          <a:prstGeom prst="rect">
            <a:avLst/>
          </a:prstGeom>
        </p:spPr>
        <p:txBody>
          <a:bodyPr vert="horz" lIns="91436" tIns="45718" rIns="91436" bIns="45718" rtlCol="0" anchor="t">
            <a:noAutofit/>
          </a:bodyPr>
          <a:lstStyle>
            <a:lvl1pPr marL="0" indent="0" algn="l" defTabSz="609559" rtl="0" eaLnBrk="1" latinLnBrk="0" hangingPunct="1">
              <a:spcBef>
                <a:spcPct val="20000"/>
              </a:spcBef>
              <a:buFont typeface="Arial"/>
              <a:buNone/>
              <a:defRPr sz="3200" b="1" kern="1200">
                <a:solidFill>
                  <a:srgbClr val="494949"/>
                </a:solidFill>
                <a:latin typeface="+mn-lt"/>
                <a:ea typeface="+mn-ea"/>
                <a:cs typeface="Arial"/>
              </a:defRPr>
            </a:lvl1pPr>
            <a:lvl2pPr marL="990534" indent="-380974" algn="l" defTabSz="609559" rtl="0" eaLnBrk="1" latinLnBrk="0" hangingPunct="1">
              <a:spcBef>
                <a:spcPct val="20000"/>
              </a:spcBef>
              <a:buFont typeface="Arial"/>
              <a:buChar char="–"/>
              <a:defRPr sz="2667" kern="1200">
                <a:solidFill>
                  <a:srgbClr val="494949"/>
                </a:solidFill>
                <a:latin typeface="+mn-lt"/>
                <a:ea typeface="+mn-ea"/>
                <a:cs typeface="Arial"/>
              </a:defRPr>
            </a:lvl2pPr>
            <a:lvl3pPr marL="1523898" indent="-304780" algn="l" defTabSz="609559" rtl="0" eaLnBrk="1" latinLnBrk="0" hangingPunct="1">
              <a:spcBef>
                <a:spcPct val="20000"/>
              </a:spcBef>
              <a:buFont typeface="Arial"/>
              <a:buChar char="•"/>
              <a:defRPr sz="2400" kern="1200">
                <a:solidFill>
                  <a:srgbClr val="F83200"/>
                </a:solidFill>
                <a:latin typeface="+mn-lt"/>
                <a:ea typeface="+mn-ea"/>
                <a:cs typeface="Arial"/>
              </a:defRPr>
            </a:lvl3pPr>
            <a:lvl4pPr marL="2133459" indent="-304780" algn="l" defTabSz="609559" rtl="0" eaLnBrk="1" latinLnBrk="0" hangingPunct="1">
              <a:spcBef>
                <a:spcPct val="20000"/>
              </a:spcBef>
              <a:buFont typeface="Arial"/>
              <a:buChar char="–"/>
              <a:defRPr sz="2133" kern="1200">
                <a:solidFill>
                  <a:schemeClr val="accent3"/>
                </a:solidFill>
                <a:latin typeface="+mn-lt"/>
                <a:ea typeface="+mn-ea"/>
                <a:cs typeface="Arial"/>
              </a:defRPr>
            </a:lvl4pPr>
            <a:lvl5pPr marL="2743017" indent="-304780" algn="l" defTabSz="609559" rtl="0" eaLnBrk="1" latinLnBrk="0" hangingPunct="1">
              <a:spcBef>
                <a:spcPct val="20000"/>
              </a:spcBef>
              <a:buFont typeface="Arial"/>
              <a:buChar char="»"/>
              <a:defRPr sz="2133" kern="1200">
                <a:solidFill>
                  <a:srgbClr val="494949"/>
                </a:solidFill>
                <a:latin typeface="+mn-lt"/>
                <a:ea typeface="+mn-ea"/>
                <a:cs typeface="Arial"/>
              </a:defRPr>
            </a:lvl5pPr>
            <a:lvl6pPr marL="3352576" indent="-304780" algn="l" defTabSz="609559" rtl="0" eaLnBrk="1" latinLnBrk="0" hangingPunct="1">
              <a:spcBef>
                <a:spcPct val="20000"/>
              </a:spcBef>
              <a:buFont typeface="Arial"/>
              <a:buChar char="•"/>
              <a:defRPr sz="2667" kern="1200">
                <a:solidFill>
                  <a:schemeClr val="tx1"/>
                </a:solidFill>
                <a:latin typeface="+mn-lt"/>
                <a:ea typeface="+mn-ea"/>
                <a:cs typeface="+mn-cs"/>
              </a:defRPr>
            </a:lvl6pPr>
            <a:lvl7pPr marL="3962136" indent="-304780" algn="l" defTabSz="609559" rtl="0" eaLnBrk="1" latinLnBrk="0" hangingPunct="1">
              <a:spcBef>
                <a:spcPct val="20000"/>
              </a:spcBef>
              <a:buFont typeface="Arial"/>
              <a:buChar char="•"/>
              <a:defRPr sz="2667" kern="1200">
                <a:solidFill>
                  <a:schemeClr val="tx1"/>
                </a:solidFill>
                <a:latin typeface="+mn-lt"/>
                <a:ea typeface="+mn-ea"/>
                <a:cs typeface="+mn-cs"/>
              </a:defRPr>
            </a:lvl7pPr>
            <a:lvl8pPr marL="4571695" indent="-304780" algn="l" defTabSz="609559" rtl="0" eaLnBrk="1" latinLnBrk="0" hangingPunct="1">
              <a:spcBef>
                <a:spcPct val="20000"/>
              </a:spcBef>
              <a:buFont typeface="Arial"/>
              <a:buChar char="•"/>
              <a:defRPr sz="2667" kern="1200">
                <a:solidFill>
                  <a:schemeClr val="tx1"/>
                </a:solidFill>
                <a:latin typeface="+mn-lt"/>
                <a:ea typeface="+mn-ea"/>
                <a:cs typeface="+mn-cs"/>
              </a:defRPr>
            </a:lvl8pPr>
            <a:lvl9pPr marL="5181254" indent="-304780" algn="l" defTabSz="609559"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ctr" defTabSz="609559" rtl="0" eaLnBrk="1" fontAlgn="base" latinLnBrk="0" hangingPunct="1">
              <a:lnSpc>
                <a:spcPct val="100000"/>
              </a:lnSpc>
              <a:spcBef>
                <a:spcPct val="20000"/>
              </a:spcBef>
              <a:spcAft>
                <a:spcPct val="0"/>
              </a:spcAft>
              <a:buClrTx/>
              <a:buSzTx/>
              <a:buFont typeface="Arial"/>
              <a:buNone/>
              <a:tabLst/>
              <a:defRPr/>
            </a:pPr>
            <a:r>
              <a:rPr kumimoji="0" lang="en-US" sz="1600" b="0" i="0" u="none" strike="noStrike" kern="1200" cap="none" spc="0" normalizeH="0" baseline="0" noProof="0" dirty="0">
                <a:ln>
                  <a:noFill/>
                </a:ln>
                <a:solidFill>
                  <a:prstClr val="white"/>
                </a:solidFill>
                <a:effectLst/>
                <a:uLnTx/>
                <a:uFillTx/>
                <a:latin typeface="FreightSans Pro Book"/>
                <a:ea typeface="+mn-ea"/>
                <a:cs typeface="Arial"/>
              </a:rPr>
              <a:t>Adaptive </a:t>
            </a:r>
            <a:br>
              <a:rPr kumimoji="0" lang="en-US" sz="1600" b="0" i="0" u="none" strike="noStrike" kern="1200" cap="none" spc="0" normalizeH="0" baseline="0" noProof="0" dirty="0">
                <a:ln>
                  <a:noFill/>
                </a:ln>
                <a:solidFill>
                  <a:prstClr val="white"/>
                </a:solidFill>
                <a:effectLst/>
                <a:uLnTx/>
                <a:uFillTx/>
                <a:latin typeface="FreightSans Pro Book"/>
                <a:ea typeface="+mn-ea"/>
                <a:cs typeface="Arial"/>
              </a:rPr>
            </a:br>
            <a:r>
              <a:rPr kumimoji="0" lang="en-US" sz="1600" b="0" i="0" u="none" strike="noStrike" kern="1200" cap="none" spc="0" normalizeH="0" baseline="0" noProof="0" dirty="0">
                <a:ln>
                  <a:noFill/>
                </a:ln>
                <a:solidFill>
                  <a:prstClr val="white"/>
                </a:solidFill>
                <a:effectLst/>
                <a:uLnTx/>
                <a:uFillTx/>
                <a:latin typeface="FreightSans Pro Book"/>
                <a:ea typeface="+mn-ea"/>
                <a:cs typeface="Arial"/>
              </a:rPr>
              <a:t>Cybersecurity</a:t>
            </a:r>
          </a:p>
        </p:txBody>
      </p:sp>
      <p:sp>
        <p:nvSpPr>
          <p:cNvPr id="25" name="Text Placeholder 5">
            <a:extLst>
              <a:ext uri="{FF2B5EF4-FFF2-40B4-BE49-F238E27FC236}">
                <a16:creationId xmlns:a16="http://schemas.microsoft.com/office/drawing/2014/main" id="{E3891DEF-97AD-ED47-8086-F4C193B85FAD}"/>
              </a:ext>
            </a:extLst>
          </p:cNvPr>
          <p:cNvSpPr txBox="1">
            <a:spLocks/>
          </p:cNvSpPr>
          <p:nvPr/>
        </p:nvSpPr>
        <p:spPr>
          <a:xfrm>
            <a:off x="3284089" y="5055996"/>
            <a:ext cx="2112909" cy="686256"/>
          </a:xfrm>
          <a:prstGeom prst="rect">
            <a:avLst/>
          </a:prstGeom>
        </p:spPr>
        <p:txBody>
          <a:bodyPr vert="horz" lIns="91436" tIns="45718" rIns="91436" bIns="45718" rtlCol="0" anchor="t">
            <a:noAutofit/>
          </a:bodyPr>
          <a:lstStyle>
            <a:lvl1pPr marL="0" indent="0" algn="l" defTabSz="609559" rtl="0" eaLnBrk="1" latinLnBrk="0" hangingPunct="1">
              <a:spcBef>
                <a:spcPct val="20000"/>
              </a:spcBef>
              <a:buFont typeface="Arial"/>
              <a:buNone/>
              <a:defRPr sz="3200" b="1" kern="1200">
                <a:solidFill>
                  <a:srgbClr val="494949"/>
                </a:solidFill>
                <a:latin typeface="+mn-lt"/>
                <a:ea typeface="+mn-ea"/>
                <a:cs typeface="Arial"/>
              </a:defRPr>
            </a:lvl1pPr>
            <a:lvl2pPr marL="990534" indent="-380974" algn="l" defTabSz="609559" rtl="0" eaLnBrk="1" latinLnBrk="0" hangingPunct="1">
              <a:spcBef>
                <a:spcPct val="20000"/>
              </a:spcBef>
              <a:buFont typeface="Arial"/>
              <a:buChar char="–"/>
              <a:defRPr sz="2667" kern="1200">
                <a:solidFill>
                  <a:srgbClr val="494949"/>
                </a:solidFill>
                <a:latin typeface="+mn-lt"/>
                <a:ea typeface="+mn-ea"/>
                <a:cs typeface="Arial"/>
              </a:defRPr>
            </a:lvl2pPr>
            <a:lvl3pPr marL="1523898" indent="-304780" algn="l" defTabSz="609559" rtl="0" eaLnBrk="1" latinLnBrk="0" hangingPunct="1">
              <a:spcBef>
                <a:spcPct val="20000"/>
              </a:spcBef>
              <a:buFont typeface="Arial"/>
              <a:buChar char="•"/>
              <a:defRPr sz="2400" kern="1200">
                <a:solidFill>
                  <a:srgbClr val="F83200"/>
                </a:solidFill>
                <a:latin typeface="+mn-lt"/>
                <a:ea typeface="+mn-ea"/>
                <a:cs typeface="Arial"/>
              </a:defRPr>
            </a:lvl3pPr>
            <a:lvl4pPr marL="2133459" indent="-304780" algn="l" defTabSz="609559" rtl="0" eaLnBrk="1" latinLnBrk="0" hangingPunct="1">
              <a:spcBef>
                <a:spcPct val="20000"/>
              </a:spcBef>
              <a:buFont typeface="Arial"/>
              <a:buChar char="–"/>
              <a:defRPr sz="2133" kern="1200">
                <a:solidFill>
                  <a:schemeClr val="accent3"/>
                </a:solidFill>
                <a:latin typeface="+mn-lt"/>
                <a:ea typeface="+mn-ea"/>
                <a:cs typeface="Arial"/>
              </a:defRPr>
            </a:lvl4pPr>
            <a:lvl5pPr marL="2743017" indent="-304780" algn="l" defTabSz="609559" rtl="0" eaLnBrk="1" latinLnBrk="0" hangingPunct="1">
              <a:spcBef>
                <a:spcPct val="20000"/>
              </a:spcBef>
              <a:buFont typeface="Arial"/>
              <a:buChar char="»"/>
              <a:defRPr sz="2133" kern="1200">
                <a:solidFill>
                  <a:srgbClr val="494949"/>
                </a:solidFill>
                <a:latin typeface="+mn-lt"/>
                <a:ea typeface="+mn-ea"/>
                <a:cs typeface="Arial"/>
              </a:defRPr>
            </a:lvl5pPr>
            <a:lvl6pPr marL="3352576" indent="-304780" algn="l" defTabSz="609559" rtl="0" eaLnBrk="1" latinLnBrk="0" hangingPunct="1">
              <a:spcBef>
                <a:spcPct val="20000"/>
              </a:spcBef>
              <a:buFont typeface="Arial"/>
              <a:buChar char="•"/>
              <a:defRPr sz="2667" kern="1200">
                <a:solidFill>
                  <a:schemeClr val="tx1"/>
                </a:solidFill>
                <a:latin typeface="+mn-lt"/>
                <a:ea typeface="+mn-ea"/>
                <a:cs typeface="+mn-cs"/>
              </a:defRPr>
            </a:lvl6pPr>
            <a:lvl7pPr marL="3962136" indent="-304780" algn="l" defTabSz="609559" rtl="0" eaLnBrk="1" latinLnBrk="0" hangingPunct="1">
              <a:spcBef>
                <a:spcPct val="20000"/>
              </a:spcBef>
              <a:buFont typeface="Arial"/>
              <a:buChar char="•"/>
              <a:defRPr sz="2667" kern="1200">
                <a:solidFill>
                  <a:schemeClr val="tx1"/>
                </a:solidFill>
                <a:latin typeface="+mn-lt"/>
                <a:ea typeface="+mn-ea"/>
                <a:cs typeface="+mn-cs"/>
              </a:defRPr>
            </a:lvl7pPr>
            <a:lvl8pPr marL="4571695" indent="-304780" algn="l" defTabSz="609559" rtl="0" eaLnBrk="1" latinLnBrk="0" hangingPunct="1">
              <a:spcBef>
                <a:spcPct val="20000"/>
              </a:spcBef>
              <a:buFont typeface="Arial"/>
              <a:buChar char="•"/>
              <a:defRPr sz="2667" kern="1200">
                <a:solidFill>
                  <a:schemeClr val="tx1"/>
                </a:solidFill>
                <a:latin typeface="+mn-lt"/>
                <a:ea typeface="+mn-ea"/>
                <a:cs typeface="+mn-cs"/>
              </a:defRPr>
            </a:lvl8pPr>
            <a:lvl9pPr marL="5181254" indent="-304780" algn="l" defTabSz="609559"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ctr" defTabSz="609559" rtl="0" eaLnBrk="1" fontAlgn="base" latinLnBrk="0" hangingPunct="1">
              <a:lnSpc>
                <a:spcPct val="100000"/>
              </a:lnSpc>
              <a:spcBef>
                <a:spcPct val="20000"/>
              </a:spcBef>
              <a:spcAft>
                <a:spcPct val="0"/>
              </a:spcAft>
              <a:buClrTx/>
              <a:buSzTx/>
              <a:buFont typeface="Arial"/>
              <a:buNone/>
              <a:tabLst/>
              <a:defRPr/>
            </a:pPr>
            <a:r>
              <a:rPr kumimoji="0" lang="en-US" sz="1600" b="0" i="0" u="none" strike="noStrike" kern="1200" cap="none" spc="0" normalizeH="0" baseline="0" noProof="0" dirty="0">
                <a:ln>
                  <a:noFill/>
                </a:ln>
                <a:solidFill>
                  <a:prstClr val="white"/>
                </a:solidFill>
                <a:effectLst/>
                <a:uLnTx/>
                <a:uFillTx/>
                <a:latin typeface="FreightSans Pro Book"/>
                <a:ea typeface="+mn-ea"/>
                <a:cs typeface="Arial"/>
              </a:rPr>
              <a:t>Data-driven </a:t>
            </a:r>
            <a:br>
              <a:rPr kumimoji="0" lang="en-US" sz="1600" b="0" i="0" u="none" strike="noStrike" kern="1200" cap="none" spc="0" normalizeH="0" baseline="0" noProof="0" dirty="0">
                <a:ln>
                  <a:noFill/>
                </a:ln>
                <a:solidFill>
                  <a:prstClr val="white"/>
                </a:solidFill>
                <a:effectLst/>
                <a:uLnTx/>
                <a:uFillTx/>
                <a:latin typeface="FreightSans Pro Book"/>
                <a:ea typeface="+mn-ea"/>
                <a:cs typeface="Arial"/>
              </a:rPr>
            </a:br>
            <a:r>
              <a:rPr kumimoji="0" lang="en-US" sz="1600" b="0" i="0" u="none" strike="noStrike" kern="1200" cap="none" spc="0" normalizeH="0" baseline="0" noProof="0" dirty="0">
                <a:ln>
                  <a:noFill/>
                </a:ln>
                <a:solidFill>
                  <a:prstClr val="white"/>
                </a:solidFill>
                <a:effectLst/>
                <a:uLnTx/>
                <a:uFillTx/>
                <a:latin typeface="FreightSans Pro Book"/>
                <a:ea typeface="+mn-ea"/>
                <a:cs typeface="Arial"/>
              </a:rPr>
              <a:t>Business</a:t>
            </a:r>
          </a:p>
        </p:txBody>
      </p:sp>
      <p:cxnSp>
        <p:nvCxnSpPr>
          <p:cNvPr id="26" name="Straight Connector 25">
            <a:extLst>
              <a:ext uri="{FF2B5EF4-FFF2-40B4-BE49-F238E27FC236}">
                <a16:creationId xmlns:a16="http://schemas.microsoft.com/office/drawing/2014/main" id="{69D0D8F4-4F5B-584E-B2E8-136ADCD59478}"/>
              </a:ext>
            </a:extLst>
          </p:cNvPr>
          <p:cNvCxnSpPr>
            <a:cxnSpLocks/>
          </p:cNvCxnSpPr>
          <p:nvPr/>
        </p:nvCxnSpPr>
        <p:spPr>
          <a:xfrm flipH="1">
            <a:off x="6786610" y="5504271"/>
            <a:ext cx="4371385" cy="0"/>
          </a:xfrm>
          <a:prstGeom prst="line">
            <a:avLst/>
          </a:prstGeom>
          <a:ln w="9525">
            <a:solidFill>
              <a:schemeClr val="bg1">
                <a:alpha val="37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F0695308-219A-144E-84F1-21DEDCCED5DF}"/>
              </a:ext>
            </a:extLst>
          </p:cNvPr>
          <p:cNvCxnSpPr>
            <a:cxnSpLocks/>
          </p:cNvCxnSpPr>
          <p:nvPr/>
        </p:nvCxnSpPr>
        <p:spPr>
          <a:xfrm flipH="1">
            <a:off x="6786610" y="1420337"/>
            <a:ext cx="4371385" cy="0"/>
          </a:xfrm>
          <a:prstGeom prst="line">
            <a:avLst/>
          </a:prstGeom>
          <a:ln w="9525">
            <a:solidFill>
              <a:schemeClr val="bg1">
                <a:alpha val="37000"/>
              </a:schemeClr>
            </a:solidFill>
          </a:ln>
        </p:spPr>
        <p:style>
          <a:lnRef idx="2">
            <a:schemeClr val="accent1"/>
          </a:lnRef>
          <a:fillRef idx="0">
            <a:schemeClr val="accent1"/>
          </a:fillRef>
          <a:effectRef idx="1">
            <a:schemeClr val="accent1"/>
          </a:effectRef>
          <a:fontRef idx="minor">
            <a:schemeClr val="tx1"/>
          </a:fontRef>
        </p:style>
      </p:cxnSp>
      <p:pic>
        <p:nvPicPr>
          <p:cNvPr id="27" name="Picture 2">
            <a:extLst>
              <a:ext uri="{FF2B5EF4-FFF2-40B4-BE49-F238E27FC236}">
                <a16:creationId xmlns:a16="http://schemas.microsoft.com/office/drawing/2014/main" id="{886AEFC3-C04A-1042-9B57-5C9ADC7328BA}"/>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l="41370" t="40214" r="44670" b="46117"/>
          <a:stretch/>
        </p:blipFill>
        <p:spPr bwMode="auto">
          <a:xfrm>
            <a:off x="3152051" y="2939844"/>
            <a:ext cx="888634" cy="839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3996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858A5A-EE11-40A5-92ED-A35B582A3585}"/>
              </a:ext>
            </a:extLst>
          </p:cNvPr>
          <p:cNvSpPr/>
          <p:nvPr/>
        </p:nvSpPr>
        <p:spPr>
          <a:xfrm>
            <a:off x="8057800" y="0"/>
            <a:ext cx="4134200" cy="4094770"/>
          </a:xfrm>
          <a:prstGeom prst="rect">
            <a:avLst/>
          </a:prstGeom>
          <a:noFill/>
          <a:ln>
            <a:solidFill>
              <a:srgbClr val="0B83D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2" name="Left Brace 81">
            <a:extLst>
              <a:ext uri="{FF2B5EF4-FFF2-40B4-BE49-F238E27FC236}">
                <a16:creationId xmlns:a16="http://schemas.microsoft.com/office/drawing/2014/main" id="{78158F02-CB4B-486B-8A94-4904DA7BD14D}"/>
              </a:ext>
            </a:extLst>
          </p:cNvPr>
          <p:cNvSpPr/>
          <p:nvPr/>
        </p:nvSpPr>
        <p:spPr>
          <a:xfrm rot="5400000">
            <a:off x="5712845" y="8391"/>
            <a:ext cx="602739" cy="8633653"/>
          </a:xfrm>
          <a:prstGeom prst="leftBrace">
            <a:avLst>
              <a:gd name="adj1" fmla="val 86966"/>
              <a:gd name="adj2" fmla="val 48985"/>
            </a:avLst>
          </a:prstGeom>
          <a:ln w="9525">
            <a:solidFill>
              <a:schemeClr val="bg2">
                <a:alpha val="47000"/>
              </a:schemeClr>
            </a:solidFill>
            <a:prstDash val="solid"/>
            <a:extLst>
              <a:ext uri="{C807C97D-BFC1-408E-A445-0C87EB9F89A2}">
                <ask:lineSketchStyleProps xmlns:ask="http://schemas.microsoft.com/office/drawing/2018/sketchyshapes">
                  <ask:type>
                    <ask:lineSketchNone/>
                  </ask:type>
                </ask:lineSketchStyleProps>
              </a:ext>
            </a:extLst>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313131"/>
              </a:solidFill>
              <a:effectLst/>
              <a:uLnTx/>
              <a:uFillTx/>
              <a:latin typeface="Calibri"/>
              <a:ea typeface="+mn-ea"/>
              <a:cs typeface="+mn-cs"/>
            </a:endParaRPr>
          </a:p>
        </p:txBody>
      </p:sp>
      <p:sp>
        <p:nvSpPr>
          <p:cNvPr id="89" name="Oval 88">
            <a:extLst>
              <a:ext uri="{FF2B5EF4-FFF2-40B4-BE49-F238E27FC236}">
                <a16:creationId xmlns:a16="http://schemas.microsoft.com/office/drawing/2014/main" id="{DAFCAA58-9E98-4A49-B5B3-D1EE3F645EEF}"/>
              </a:ext>
            </a:extLst>
          </p:cNvPr>
          <p:cNvSpPr/>
          <p:nvPr/>
        </p:nvSpPr>
        <p:spPr>
          <a:xfrm>
            <a:off x="738504" y="4533185"/>
            <a:ext cx="1504620" cy="1504620"/>
          </a:xfrm>
          <a:prstGeom prst="ellipse">
            <a:avLst/>
          </a:prstGeom>
          <a:solidFill>
            <a:schemeClr val="accent1"/>
          </a:solidFill>
          <a:ln w="114300">
            <a:solidFill>
              <a:schemeClr val="accent1">
                <a:alpha val="77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88" name="Oval 87">
            <a:extLst>
              <a:ext uri="{FF2B5EF4-FFF2-40B4-BE49-F238E27FC236}">
                <a16:creationId xmlns:a16="http://schemas.microsoft.com/office/drawing/2014/main" id="{78AD0CA5-26BA-4729-A504-6C1D55FC78D3}"/>
              </a:ext>
            </a:extLst>
          </p:cNvPr>
          <p:cNvSpPr/>
          <p:nvPr/>
        </p:nvSpPr>
        <p:spPr>
          <a:xfrm>
            <a:off x="8187792" y="4510629"/>
            <a:ext cx="1504620" cy="1504620"/>
          </a:xfrm>
          <a:prstGeom prst="ellipse">
            <a:avLst/>
          </a:prstGeom>
          <a:solidFill>
            <a:schemeClr val="accent1"/>
          </a:solidFill>
          <a:ln w="114300">
            <a:solidFill>
              <a:schemeClr val="accent1">
                <a:alpha val="77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87" name="Oval 86">
            <a:extLst>
              <a:ext uri="{FF2B5EF4-FFF2-40B4-BE49-F238E27FC236}">
                <a16:creationId xmlns:a16="http://schemas.microsoft.com/office/drawing/2014/main" id="{9EFFFA57-4EBA-465A-BFDF-B2983B0BF41D}"/>
              </a:ext>
            </a:extLst>
          </p:cNvPr>
          <p:cNvSpPr/>
          <p:nvPr/>
        </p:nvSpPr>
        <p:spPr>
          <a:xfrm>
            <a:off x="6364167" y="4495730"/>
            <a:ext cx="1504620" cy="1504620"/>
          </a:xfrm>
          <a:prstGeom prst="ellipse">
            <a:avLst/>
          </a:prstGeom>
          <a:solidFill>
            <a:schemeClr val="accent1"/>
          </a:solidFill>
          <a:ln w="114300">
            <a:solidFill>
              <a:schemeClr val="accent1">
                <a:alpha val="77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86" name="Oval 85">
            <a:extLst>
              <a:ext uri="{FF2B5EF4-FFF2-40B4-BE49-F238E27FC236}">
                <a16:creationId xmlns:a16="http://schemas.microsoft.com/office/drawing/2014/main" id="{15E687E3-469E-404D-B386-5AA43DEA44D2}"/>
              </a:ext>
            </a:extLst>
          </p:cNvPr>
          <p:cNvSpPr/>
          <p:nvPr/>
        </p:nvSpPr>
        <p:spPr>
          <a:xfrm>
            <a:off x="2633492" y="4510629"/>
            <a:ext cx="1504620" cy="1504620"/>
          </a:xfrm>
          <a:prstGeom prst="ellipse">
            <a:avLst/>
          </a:prstGeom>
          <a:solidFill>
            <a:schemeClr val="accent1"/>
          </a:solidFill>
          <a:ln w="114300">
            <a:solidFill>
              <a:schemeClr val="accent1">
                <a:alpha val="77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225" name="Oval 224">
            <a:extLst>
              <a:ext uri="{FF2B5EF4-FFF2-40B4-BE49-F238E27FC236}">
                <a16:creationId xmlns:a16="http://schemas.microsoft.com/office/drawing/2014/main" id="{54DF709A-71C1-46E9-88F7-A647DFCEE1F7}"/>
              </a:ext>
            </a:extLst>
          </p:cNvPr>
          <p:cNvSpPr/>
          <p:nvPr/>
        </p:nvSpPr>
        <p:spPr>
          <a:xfrm>
            <a:off x="4676249" y="1611973"/>
            <a:ext cx="2883757" cy="2883757"/>
          </a:xfrm>
          <a:prstGeom prst="ellipse">
            <a:avLst/>
          </a:prstGeom>
          <a:solidFill>
            <a:srgbClr val="002060">
              <a:alpha val="20000"/>
            </a:srgbClr>
          </a:solidFill>
          <a:ln w="1143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itle 2">
            <a:extLst>
              <a:ext uri="{FF2B5EF4-FFF2-40B4-BE49-F238E27FC236}">
                <a16:creationId xmlns:a16="http://schemas.microsoft.com/office/drawing/2014/main" id="{201BEC3D-DB14-4BF6-87B4-385CFD7B88AE}"/>
              </a:ext>
            </a:extLst>
          </p:cNvPr>
          <p:cNvSpPr>
            <a:spLocks noGrp="1"/>
          </p:cNvSpPr>
          <p:nvPr>
            <p:ph type="title"/>
          </p:nvPr>
        </p:nvSpPr>
        <p:spPr/>
        <p:txBody>
          <a:bodyPr/>
          <a:lstStyle/>
          <a:p>
            <a:r>
              <a:rPr lang="en-US" dirty="0">
                <a:solidFill>
                  <a:schemeClr val="bg1"/>
                </a:solidFill>
              </a:rPr>
              <a:t>BMC AMI</a:t>
            </a:r>
            <a:br>
              <a:rPr lang="en-US" dirty="0">
                <a:solidFill>
                  <a:schemeClr val="bg1"/>
                </a:solidFill>
              </a:rPr>
            </a:br>
            <a:r>
              <a:rPr lang="en-US" sz="2400" dirty="0">
                <a:solidFill>
                  <a:schemeClr val="bg1"/>
                </a:solidFill>
              </a:rPr>
              <a:t>Automated Mainframe Intelligence</a:t>
            </a:r>
            <a:endParaRPr lang="en-US" dirty="0">
              <a:solidFill>
                <a:schemeClr val="bg1"/>
              </a:solidFill>
            </a:endParaRPr>
          </a:p>
        </p:txBody>
      </p:sp>
      <p:sp>
        <p:nvSpPr>
          <p:cNvPr id="2" name="Footer Placeholder 1">
            <a:extLst>
              <a:ext uri="{FF2B5EF4-FFF2-40B4-BE49-F238E27FC236}">
                <a16:creationId xmlns:a16="http://schemas.microsoft.com/office/drawing/2014/main" id="{050567F5-176F-4620-B8B0-0F386BAE86B3}"/>
              </a:ext>
            </a:extLst>
          </p:cNvPr>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A7A99D"/>
                </a:solidFill>
                <a:effectLst/>
                <a:uLnTx/>
                <a:uFillTx/>
                <a:latin typeface="Calibri"/>
                <a:ea typeface="+mn-ea"/>
                <a:cs typeface="+mn-cs"/>
              </a:rPr>
              <a:t>© Copyright 2020 BMC Software, Inc.</a:t>
            </a:r>
          </a:p>
        </p:txBody>
      </p:sp>
      <p:grpSp>
        <p:nvGrpSpPr>
          <p:cNvPr id="125" name="Group 124">
            <a:extLst>
              <a:ext uri="{FF2B5EF4-FFF2-40B4-BE49-F238E27FC236}">
                <a16:creationId xmlns:a16="http://schemas.microsoft.com/office/drawing/2014/main" id="{EA51D049-B61C-431D-B26B-0DBB39AE4222}"/>
              </a:ext>
            </a:extLst>
          </p:cNvPr>
          <p:cNvGrpSpPr/>
          <p:nvPr/>
        </p:nvGrpSpPr>
        <p:grpSpPr>
          <a:xfrm>
            <a:off x="12381212" y="259304"/>
            <a:ext cx="237912" cy="38421"/>
            <a:chOff x="12054177" y="409855"/>
            <a:chExt cx="853441" cy="137823"/>
          </a:xfrm>
        </p:grpSpPr>
        <p:sp>
          <p:nvSpPr>
            <p:cNvPr id="131" name="Oval 130">
              <a:extLst>
                <a:ext uri="{FF2B5EF4-FFF2-40B4-BE49-F238E27FC236}">
                  <a16:creationId xmlns:a16="http://schemas.microsoft.com/office/drawing/2014/main" id="{B2611E0B-F344-4838-B116-09AA99F9CA41}"/>
                </a:ext>
              </a:extLst>
            </p:cNvPr>
            <p:cNvSpPr/>
            <p:nvPr/>
          </p:nvSpPr>
          <p:spPr>
            <a:xfrm flipV="1">
              <a:off x="12054177" y="409855"/>
              <a:ext cx="137823" cy="137823"/>
            </a:xfrm>
            <a:prstGeom prst="ellipse">
              <a:avLst/>
            </a:prstGeom>
            <a:solidFill>
              <a:srgbClr val="FC8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2" name="Oval 131">
              <a:extLst>
                <a:ext uri="{FF2B5EF4-FFF2-40B4-BE49-F238E27FC236}">
                  <a16:creationId xmlns:a16="http://schemas.microsoft.com/office/drawing/2014/main" id="{0B847CE9-E2CE-4967-B8D7-BAD0E7AA01C4}"/>
                </a:ext>
              </a:extLst>
            </p:cNvPr>
            <p:cNvSpPr/>
            <p:nvPr/>
          </p:nvSpPr>
          <p:spPr>
            <a:xfrm flipV="1">
              <a:off x="12292716" y="409855"/>
              <a:ext cx="137823" cy="137823"/>
            </a:xfrm>
            <a:prstGeom prst="ellipse">
              <a:avLst/>
            </a:prstGeom>
            <a:solidFill>
              <a:srgbClr val="FC8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3" name="Oval 132">
              <a:extLst>
                <a:ext uri="{FF2B5EF4-FFF2-40B4-BE49-F238E27FC236}">
                  <a16:creationId xmlns:a16="http://schemas.microsoft.com/office/drawing/2014/main" id="{C924156F-F577-4808-B396-5315D03AC00C}"/>
                </a:ext>
              </a:extLst>
            </p:cNvPr>
            <p:cNvSpPr/>
            <p:nvPr/>
          </p:nvSpPr>
          <p:spPr>
            <a:xfrm flipV="1">
              <a:off x="12531256" y="409855"/>
              <a:ext cx="137823" cy="137823"/>
            </a:xfrm>
            <a:prstGeom prst="ellipse">
              <a:avLst/>
            </a:prstGeom>
            <a:solidFill>
              <a:srgbClr val="FC8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4" name="Oval 133">
              <a:extLst>
                <a:ext uri="{FF2B5EF4-FFF2-40B4-BE49-F238E27FC236}">
                  <a16:creationId xmlns:a16="http://schemas.microsoft.com/office/drawing/2014/main" id="{53AFBC1F-F24F-4CDE-A53F-A0563ABFCAD6}"/>
                </a:ext>
              </a:extLst>
            </p:cNvPr>
            <p:cNvSpPr/>
            <p:nvPr/>
          </p:nvSpPr>
          <p:spPr>
            <a:xfrm flipV="1">
              <a:off x="12769795" y="409855"/>
              <a:ext cx="137823" cy="137823"/>
            </a:xfrm>
            <a:prstGeom prst="ellipse">
              <a:avLst/>
            </a:prstGeom>
            <a:solidFill>
              <a:srgbClr val="FC8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126" name="Group 125">
            <a:extLst>
              <a:ext uri="{FF2B5EF4-FFF2-40B4-BE49-F238E27FC236}">
                <a16:creationId xmlns:a16="http://schemas.microsoft.com/office/drawing/2014/main" id="{55A4330D-2A64-4C0D-9896-6B7620DED348}"/>
              </a:ext>
            </a:extLst>
          </p:cNvPr>
          <p:cNvGrpSpPr/>
          <p:nvPr/>
        </p:nvGrpSpPr>
        <p:grpSpPr>
          <a:xfrm>
            <a:off x="12720700" y="-400413"/>
            <a:ext cx="237912" cy="38421"/>
            <a:chOff x="12054177" y="409855"/>
            <a:chExt cx="853441" cy="137823"/>
          </a:xfrm>
        </p:grpSpPr>
        <p:sp>
          <p:nvSpPr>
            <p:cNvPr id="127" name="Oval 126">
              <a:extLst>
                <a:ext uri="{FF2B5EF4-FFF2-40B4-BE49-F238E27FC236}">
                  <a16:creationId xmlns:a16="http://schemas.microsoft.com/office/drawing/2014/main" id="{C9EFD0B8-E36B-4332-97FA-591CCB318BCB}"/>
                </a:ext>
              </a:extLst>
            </p:cNvPr>
            <p:cNvSpPr/>
            <p:nvPr/>
          </p:nvSpPr>
          <p:spPr>
            <a:xfrm flipV="1">
              <a:off x="12054177" y="409855"/>
              <a:ext cx="137823" cy="137823"/>
            </a:xfrm>
            <a:prstGeom prst="ellipse">
              <a:avLst/>
            </a:prstGeom>
            <a:solidFill>
              <a:srgbClr val="FC8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8" name="Oval 127">
              <a:extLst>
                <a:ext uri="{FF2B5EF4-FFF2-40B4-BE49-F238E27FC236}">
                  <a16:creationId xmlns:a16="http://schemas.microsoft.com/office/drawing/2014/main" id="{B15E5B33-B0FD-4B53-A70B-2B1C8E5E7840}"/>
                </a:ext>
              </a:extLst>
            </p:cNvPr>
            <p:cNvSpPr/>
            <p:nvPr/>
          </p:nvSpPr>
          <p:spPr>
            <a:xfrm flipV="1">
              <a:off x="12292716" y="409855"/>
              <a:ext cx="137823" cy="137823"/>
            </a:xfrm>
            <a:prstGeom prst="ellipse">
              <a:avLst/>
            </a:prstGeom>
            <a:solidFill>
              <a:srgbClr val="FC8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9" name="Oval 128">
              <a:extLst>
                <a:ext uri="{FF2B5EF4-FFF2-40B4-BE49-F238E27FC236}">
                  <a16:creationId xmlns:a16="http://schemas.microsoft.com/office/drawing/2014/main" id="{06E1ED01-39CC-4B60-915E-C901F9FA89A1}"/>
                </a:ext>
              </a:extLst>
            </p:cNvPr>
            <p:cNvSpPr/>
            <p:nvPr/>
          </p:nvSpPr>
          <p:spPr>
            <a:xfrm flipV="1">
              <a:off x="12531256" y="409855"/>
              <a:ext cx="137823" cy="137823"/>
            </a:xfrm>
            <a:prstGeom prst="ellipse">
              <a:avLst/>
            </a:prstGeom>
            <a:solidFill>
              <a:srgbClr val="FC8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0" name="Oval 129">
              <a:extLst>
                <a:ext uri="{FF2B5EF4-FFF2-40B4-BE49-F238E27FC236}">
                  <a16:creationId xmlns:a16="http://schemas.microsoft.com/office/drawing/2014/main" id="{E57923E6-424C-4FB4-B6BD-1B9B2DFF2F4E}"/>
                </a:ext>
              </a:extLst>
            </p:cNvPr>
            <p:cNvSpPr/>
            <p:nvPr/>
          </p:nvSpPr>
          <p:spPr>
            <a:xfrm flipV="1">
              <a:off x="12769795" y="409855"/>
              <a:ext cx="137823" cy="137823"/>
            </a:xfrm>
            <a:prstGeom prst="ellipse">
              <a:avLst/>
            </a:prstGeom>
            <a:solidFill>
              <a:srgbClr val="FC8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136" name="Group 135">
            <a:extLst>
              <a:ext uri="{FF2B5EF4-FFF2-40B4-BE49-F238E27FC236}">
                <a16:creationId xmlns:a16="http://schemas.microsoft.com/office/drawing/2014/main" id="{E94151C6-2E82-455C-B2BD-B7052649D41A}"/>
              </a:ext>
            </a:extLst>
          </p:cNvPr>
          <p:cNvGrpSpPr/>
          <p:nvPr/>
        </p:nvGrpSpPr>
        <p:grpSpPr>
          <a:xfrm>
            <a:off x="12381212" y="190590"/>
            <a:ext cx="237912" cy="38421"/>
            <a:chOff x="12054177" y="409855"/>
            <a:chExt cx="853441" cy="137823"/>
          </a:xfrm>
        </p:grpSpPr>
        <p:sp>
          <p:nvSpPr>
            <p:cNvPr id="142" name="Oval 141">
              <a:extLst>
                <a:ext uri="{FF2B5EF4-FFF2-40B4-BE49-F238E27FC236}">
                  <a16:creationId xmlns:a16="http://schemas.microsoft.com/office/drawing/2014/main" id="{D787459D-A9C9-4A34-8129-71B245FB34FF}"/>
                </a:ext>
              </a:extLst>
            </p:cNvPr>
            <p:cNvSpPr/>
            <p:nvPr/>
          </p:nvSpPr>
          <p:spPr>
            <a:xfrm flipV="1">
              <a:off x="12054177" y="409855"/>
              <a:ext cx="137823" cy="137823"/>
            </a:xfrm>
            <a:prstGeom prst="ellipse">
              <a:avLst/>
            </a:prstGeom>
            <a:solidFill>
              <a:srgbClr val="FC8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4" name="Oval 143">
              <a:extLst>
                <a:ext uri="{FF2B5EF4-FFF2-40B4-BE49-F238E27FC236}">
                  <a16:creationId xmlns:a16="http://schemas.microsoft.com/office/drawing/2014/main" id="{5E5C0DC8-C335-4534-A77B-153F8774397F}"/>
                </a:ext>
              </a:extLst>
            </p:cNvPr>
            <p:cNvSpPr/>
            <p:nvPr/>
          </p:nvSpPr>
          <p:spPr>
            <a:xfrm flipV="1">
              <a:off x="12531256" y="409855"/>
              <a:ext cx="137823" cy="137823"/>
            </a:xfrm>
            <a:prstGeom prst="ellipse">
              <a:avLst/>
            </a:prstGeom>
            <a:solidFill>
              <a:srgbClr val="FC8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5" name="Oval 144">
              <a:extLst>
                <a:ext uri="{FF2B5EF4-FFF2-40B4-BE49-F238E27FC236}">
                  <a16:creationId xmlns:a16="http://schemas.microsoft.com/office/drawing/2014/main" id="{7E817E96-32A4-4828-A149-D6BACC83939C}"/>
                </a:ext>
              </a:extLst>
            </p:cNvPr>
            <p:cNvSpPr/>
            <p:nvPr/>
          </p:nvSpPr>
          <p:spPr>
            <a:xfrm flipV="1">
              <a:off x="12769795" y="409855"/>
              <a:ext cx="137823" cy="137823"/>
            </a:xfrm>
            <a:prstGeom prst="ellipse">
              <a:avLst/>
            </a:prstGeom>
            <a:solidFill>
              <a:srgbClr val="FC8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137" name="Group 136">
            <a:extLst>
              <a:ext uri="{FF2B5EF4-FFF2-40B4-BE49-F238E27FC236}">
                <a16:creationId xmlns:a16="http://schemas.microsoft.com/office/drawing/2014/main" id="{DAC514AA-9AAE-4B56-B74B-6E10A95AE208}"/>
              </a:ext>
            </a:extLst>
          </p:cNvPr>
          <p:cNvGrpSpPr/>
          <p:nvPr/>
        </p:nvGrpSpPr>
        <p:grpSpPr>
          <a:xfrm>
            <a:off x="12720700" y="-469127"/>
            <a:ext cx="237912" cy="38421"/>
            <a:chOff x="12054177" y="409855"/>
            <a:chExt cx="853441" cy="137823"/>
          </a:xfrm>
        </p:grpSpPr>
        <p:sp>
          <p:nvSpPr>
            <p:cNvPr id="138" name="Oval 137">
              <a:extLst>
                <a:ext uri="{FF2B5EF4-FFF2-40B4-BE49-F238E27FC236}">
                  <a16:creationId xmlns:a16="http://schemas.microsoft.com/office/drawing/2014/main" id="{DB6727D4-D0C1-40A2-A684-73BFCCE07C90}"/>
                </a:ext>
              </a:extLst>
            </p:cNvPr>
            <p:cNvSpPr/>
            <p:nvPr/>
          </p:nvSpPr>
          <p:spPr>
            <a:xfrm flipV="1">
              <a:off x="12054177" y="409855"/>
              <a:ext cx="137823" cy="137823"/>
            </a:xfrm>
            <a:prstGeom prst="ellipse">
              <a:avLst/>
            </a:prstGeom>
            <a:solidFill>
              <a:srgbClr val="FC8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9" name="Oval 138">
              <a:extLst>
                <a:ext uri="{FF2B5EF4-FFF2-40B4-BE49-F238E27FC236}">
                  <a16:creationId xmlns:a16="http://schemas.microsoft.com/office/drawing/2014/main" id="{257FB6FF-3D13-4FE5-97B5-485BE2A66573}"/>
                </a:ext>
              </a:extLst>
            </p:cNvPr>
            <p:cNvSpPr/>
            <p:nvPr/>
          </p:nvSpPr>
          <p:spPr>
            <a:xfrm flipV="1">
              <a:off x="12292716" y="409855"/>
              <a:ext cx="137823" cy="137823"/>
            </a:xfrm>
            <a:prstGeom prst="ellipse">
              <a:avLst/>
            </a:prstGeom>
            <a:solidFill>
              <a:srgbClr val="FC8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0" name="Oval 139">
              <a:extLst>
                <a:ext uri="{FF2B5EF4-FFF2-40B4-BE49-F238E27FC236}">
                  <a16:creationId xmlns:a16="http://schemas.microsoft.com/office/drawing/2014/main" id="{EECB1CBC-179C-4D5F-A71D-90703EEEB4AE}"/>
                </a:ext>
              </a:extLst>
            </p:cNvPr>
            <p:cNvSpPr/>
            <p:nvPr/>
          </p:nvSpPr>
          <p:spPr>
            <a:xfrm flipV="1">
              <a:off x="12531256" y="409855"/>
              <a:ext cx="137823" cy="137823"/>
            </a:xfrm>
            <a:prstGeom prst="ellipse">
              <a:avLst/>
            </a:prstGeom>
            <a:solidFill>
              <a:srgbClr val="FC8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1" name="Oval 140">
              <a:extLst>
                <a:ext uri="{FF2B5EF4-FFF2-40B4-BE49-F238E27FC236}">
                  <a16:creationId xmlns:a16="http://schemas.microsoft.com/office/drawing/2014/main" id="{5205876A-7ECF-4CC6-98DA-184EA57D6F56}"/>
                </a:ext>
              </a:extLst>
            </p:cNvPr>
            <p:cNvSpPr/>
            <p:nvPr/>
          </p:nvSpPr>
          <p:spPr>
            <a:xfrm flipV="1">
              <a:off x="12769795" y="409855"/>
              <a:ext cx="137823" cy="137823"/>
            </a:xfrm>
            <a:prstGeom prst="ellipse">
              <a:avLst/>
            </a:prstGeom>
            <a:solidFill>
              <a:srgbClr val="FC8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80" name="Title 1">
            <a:extLst>
              <a:ext uri="{FF2B5EF4-FFF2-40B4-BE49-F238E27FC236}">
                <a16:creationId xmlns:a16="http://schemas.microsoft.com/office/drawing/2014/main" id="{A053521E-692C-4AD4-B488-4EA9A9AA62FF}"/>
              </a:ext>
            </a:extLst>
          </p:cNvPr>
          <p:cNvSpPr txBox="1">
            <a:spLocks/>
          </p:cNvSpPr>
          <p:nvPr/>
        </p:nvSpPr>
        <p:spPr>
          <a:xfrm>
            <a:off x="507489" y="153888"/>
            <a:ext cx="11221279" cy="1325563"/>
          </a:xfrm>
          <a:prstGeom prst="rect">
            <a:avLst/>
          </a:prstGeom>
        </p:spPr>
        <p:txBody>
          <a:bodyPr vert="horz" lIns="0" tIns="45720" rIns="91440" bIns="45720" rtlCol="0" anchor="t">
            <a:noAutofit/>
          </a:bodyPr>
          <a:lstStyle>
            <a:lvl1pPr algn="l" defTabSz="457101" rtl="0" eaLnBrk="1" latinLnBrk="0" hangingPunct="1">
              <a:spcBef>
                <a:spcPct val="0"/>
              </a:spcBef>
              <a:buNone/>
              <a:defRPr lang="en-US" sz="4800" b="1" kern="1200" cap="none" baseline="0">
                <a:solidFill>
                  <a:schemeClr val="bg1"/>
                </a:solidFill>
                <a:latin typeface="+mn-lt"/>
                <a:ea typeface="+mn-ea"/>
                <a:cs typeface="+mn-cs"/>
              </a:defRPr>
            </a:lvl1pPr>
          </a:lstStyle>
          <a:p>
            <a:pPr marL="0" marR="0" lvl="0" indent="0" algn="l" defTabSz="457101"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83" name="ami - systems">
            <a:extLst>
              <a:ext uri="{FF2B5EF4-FFF2-40B4-BE49-F238E27FC236}">
                <a16:creationId xmlns:a16="http://schemas.microsoft.com/office/drawing/2014/main" id="{A7236442-800A-49BA-811D-28C58202789D}"/>
              </a:ext>
            </a:extLst>
          </p:cNvPr>
          <p:cNvGrpSpPr/>
          <p:nvPr/>
        </p:nvGrpSpPr>
        <p:grpSpPr>
          <a:xfrm>
            <a:off x="5002354" y="1953605"/>
            <a:ext cx="2177518" cy="2177518"/>
            <a:chOff x="4521974" y="1658250"/>
            <a:chExt cx="3421749" cy="3421749"/>
          </a:xfrm>
        </p:grpSpPr>
        <p:sp>
          <p:nvSpPr>
            <p:cNvPr id="84" name="Block Arc 83">
              <a:extLst>
                <a:ext uri="{FF2B5EF4-FFF2-40B4-BE49-F238E27FC236}">
                  <a16:creationId xmlns:a16="http://schemas.microsoft.com/office/drawing/2014/main" id="{368C12FA-88E0-4642-B546-E786EB1FA46F}"/>
                </a:ext>
              </a:extLst>
            </p:cNvPr>
            <p:cNvSpPr/>
            <p:nvPr/>
          </p:nvSpPr>
          <p:spPr>
            <a:xfrm>
              <a:off x="4521974" y="1658250"/>
              <a:ext cx="3421749" cy="3421749"/>
            </a:xfrm>
            <a:prstGeom prst="blockArc">
              <a:avLst>
                <a:gd name="adj1" fmla="val 16178354"/>
                <a:gd name="adj2" fmla="val 21598238"/>
                <a:gd name="adj3" fmla="val 20040"/>
              </a:avLst>
            </a:prstGeom>
            <a:solidFill>
              <a:srgbClr val="3980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313131"/>
                </a:solidFill>
                <a:effectLst/>
                <a:uLnTx/>
                <a:uFillTx/>
                <a:latin typeface="Calibri"/>
                <a:ea typeface="+mn-ea"/>
                <a:cs typeface="+mn-cs"/>
              </a:endParaRPr>
            </a:p>
          </p:txBody>
        </p:sp>
        <p:sp>
          <p:nvSpPr>
            <p:cNvPr id="85" name="TextBox 84">
              <a:extLst>
                <a:ext uri="{FF2B5EF4-FFF2-40B4-BE49-F238E27FC236}">
                  <a16:creationId xmlns:a16="http://schemas.microsoft.com/office/drawing/2014/main" id="{8FB507F8-304A-40E1-9770-382CEFAD41E9}"/>
                </a:ext>
              </a:extLst>
            </p:cNvPr>
            <p:cNvSpPr txBox="1"/>
            <p:nvPr/>
          </p:nvSpPr>
          <p:spPr>
            <a:xfrm rot="2162942">
              <a:off x="5252445" y="2446404"/>
              <a:ext cx="2214363" cy="1812751"/>
            </a:xfrm>
            <a:prstGeom prst="rect">
              <a:avLst/>
            </a:prstGeom>
            <a:noFill/>
          </p:spPr>
          <p:txBody>
            <a:bodyPr wrap="square" tIns="457200" rtlCol="0">
              <a:prstTxWarp prst="textArchUp">
                <a:avLst>
                  <a:gd name="adj" fmla="val 12694471"/>
                </a:avLst>
              </a:prstTxWarp>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86E00"/>
                  </a:solidFill>
                  <a:effectLst/>
                  <a:uLnTx/>
                  <a:uFillTx/>
                  <a:latin typeface="Calibri" panose="020F0502020204030204" pitchFamily="34" charset="0"/>
                  <a:ea typeface="+mn-ea"/>
                  <a:cs typeface="Arial" panose="020B0604020202020204" pitchFamily="34" charset="0"/>
                </a:rPr>
                <a:t>    </a:t>
              </a:r>
              <a:r>
                <a:rPr kumimoji="0" lang="en-US"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Systems</a:t>
              </a:r>
              <a:endParaRPr kumimoji="0" lang="en-US" sz="1100" b="1" i="0" u="none" strike="noStrike" kern="1200" cap="none" spc="0" normalizeH="0" baseline="30000" noProof="0" dirty="0">
                <a:ln>
                  <a:noFill/>
                </a:ln>
                <a:solidFill>
                  <a:srgbClr val="FFFFFF"/>
                </a:solidFill>
                <a:effectLst/>
                <a:uLnTx/>
                <a:uFillTx/>
                <a:latin typeface="Calibri" panose="020F0502020204030204" pitchFamily="34" charset="0"/>
                <a:ea typeface="+mn-ea"/>
                <a:cs typeface="Arial" panose="020B0604020202020204" pitchFamily="34" charset="0"/>
              </a:endParaRPr>
            </a:p>
            <a:p>
              <a:pPr marL="285750" marR="0" lvl="0" indent="-285750" algn="ctr"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srgbClr val="F86E00"/>
                </a:solidFill>
                <a:effectLst/>
                <a:uLnTx/>
                <a:uFillTx/>
                <a:latin typeface="Calibri" panose="020F0502020204030204" pitchFamily="34" charset="0"/>
                <a:ea typeface="+mn-ea"/>
                <a:cs typeface="Arial" panose="020B0604020202020204" pitchFamily="34" charset="0"/>
              </a:endParaRPr>
            </a:p>
          </p:txBody>
        </p:sp>
      </p:grpSp>
      <p:grpSp>
        <p:nvGrpSpPr>
          <p:cNvPr id="124" name="ami - security">
            <a:extLst>
              <a:ext uri="{FF2B5EF4-FFF2-40B4-BE49-F238E27FC236}">
                <a16:creationId xmlns:a16="http://schemas.microsoft.com/office/drawing/2014/main" id="{775AA48E-8826-46B5-A318-CEA5BAA02CDA}"/>
              </a:ext>
            </a:extLst>
          </p:cNvPr>
          <p:cNvGrpSpPr/>
          <p:nvPr/>
        </p:nvGrpSpPr>
        <p:grpSpPr>
          <a:xfrm>
            <a:off x="4996678" y="1953605"/>
            <a:ext cx="2177518" cy="2177518"/>
            <a:chOff x="4513055" y="1658250"/>
            <a:chExt cx="3421749" cy="3421749"/>
          </a:xfrm>
          <a:effectLst/>
        </p:grpSpPr>
        <p:sp>
          <p:nvSpPr>
            <p:cNvPr id="135" name="Block Arc 134">
              <a:extLst>
                <a:ext uri="{FF2B5EF4-FFF2-40B4-BE49-F238E27FC236}">
                  <a16:creationId xmlns:a16="http://schemas.microsoft.com/office/drawing/2014/main" id="{4C9792B7-1F6C-48E0-A924-89F39130951B}"/>
                </a:ext>
              </a:extLst>
            </p:cNvPr>
            <p:cNvSpPr/>
            <p:nvPr/>
          </p:nvSpPr>
          <p:spPr>
            <a:xfrm rot="16200000">
              <a:off x="4513055" y="1658250"/>
              <a:ext cx="3421749" cy="3421749"/>
            </a:xfrm>
            <a:prstGeom prst="blockArc">
              <a:avLst>
                <a:gd name="adj1" fmla="val 16178354"/>
                <a:gd name="adj2" fmla="val 21598238"/>
                <a:gd name="adj3" fmla="val 20040"/>
              </a:avLst>
            </a:prstGeom>
            <a:solidFill>
              <a:srgbClr val="90C4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313131"/>
                </a:solidFill>
                <a:effectLst/>
                <a:uLnTx/>
                <a:uFillTx/>
                <a:latin typeface="Calibri"/>
                <a:ea typeface="+mn-ea"/>
                <a:cs typeface="+mn-cs"/>
              </a:endParaRPr>
            </a:p>
          </p:txBody>
        </p:sp>
        <p:sp>
          <p:nvSpPr>
            <p:cNvPr id="143" name="TextBox 142">
              <a:extLst>
                <a:ext uri="{FF2B5EF4-FFF2-40B4-BE49-F238E27FC236}">
                  <a16:creationId xmlns:a16="http://schemas.microsoft.com/office/drawing/2014/main" id="{03231BD3-5B92-406B-97A5-4E455CC6ADFA}"/>
                </a:ext>
              </a:extLst>
            </p:cNvPr>
            <p:cNvSpPr txBox="1"/>
            <p:nvPr/>
          </p:nvSpPr>
          <p:spPr>
            <a:xfrm rot="18369751">
              <a:off x="5064190" y="2402065"/>
              <a:ext cx="2214363" cy="1812751"/>
            </a:xfrm>
            <a:prstGeom prst="rect">
              <a:avLst/>
            </a:prstGeom>
            <a:noFill/>
          </p:spPr>
          <p:txBody>
            <a:bodyPr wrap="square" tIns="457200" rtlCol="0">
              <a:prstTxWarp prst="textArchUp">
                <a:avLst>
                  <a:gd name="adj" fmla="val 10688897"/>
                </a:avLst>
              </a:prstTxWarp>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86E00"/>
                  </a:solidFill>
                  <a:effectLst/>
                  <a:uLnTx/>
                  <a:uFillTx/>
                  <a:latin typeface="Calibri" panose="020F0502020204030204" pitchFamily="34" charset="0"/>
                  <a:ea typeface="+mn-ea"/>
                  <a:cs typeface="Arial" panose="020B0604020202020204" pitchFamily="34" charset="0"/>
                </a:rPr>
                <a:t>    </a:t>
              </a:r>
              <a:r>
                <a:rPr kumimoji="0" lang="en-US"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Security</a:t>
              </a:r>
              <a:endParaRPr kumimoji="0" lang="en-US" sz="1100" b="1" i="0" u="none" strike="noStrike" kern="1200" cap="none" spc="0" normalizeH="0" baseline="30000" noProof="0" dirty="0">
                <a:ln>
                  <a:noFill/>
                </a:ln>
                <a:solidFill>
                  <a:srgbClr val="FFFFFF"/>
                </a:solidFill>
                <a:effectLst/>
                <a:uLnTx/>
                <a:uFillTx/>
                <a:latin typeface="Calibri" panose="020F0502020204030204" pitchFamily="34" charset="0"/>
                <a:ea typeface="+mn-ea"/>
                <a:cs typeface="Arial" panose="020B0604020202020204" pitchFamily="34" charset="0"/>
              </a:endParaRPr>
            </a:p>
            <a:p>
              <a:pPr marL="285750" marR="0" lvl="0" indent="-285750" algn="ctr"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srgbClr val="F86E00"/>
                </a:solidFill>
                <a:effectLst/>
                <a:uLnTx/>
                <a:uFillTx/>
                <a:latin typeface="Calibri" panose="020F0502020204030204" pitchFamily="34" charset="0"/>
                <a:ea typeface="+mn-ea"/>
                <a:cs typeface="Arial" panose="020B0604020202020204" pitchFamily="34" charset="0"/>
              </a:endParaRPr>
            </a:p>
          </p:txBody>
        </p:sp>
      </p:grpSp>
      <p:grpSp>
        <p:nvGrpSpPr>
          <p:cNvPr id="146" name="ami - data">
            <a:extLst>
              <a:ext uri="{FF2B5EF4-FFF2-40B4-BE49-F238E27FC236}">
                <a16:creationId xmlns:a16="http://schemas.microsoft.com/office/drawing/2014/main" id="{9F712DD1-0505-4537-8AD9-078E3B600909}"/>
              </a:ext>
            </a:extLst>
          </p:cNvPr>
          <p:cNvGrpSpPr/>
          <p:nvPr/>
        </p:nvGrpSpPr>
        <p:grpSpPr>
          <a:xfrm>
            <a:off x="4999516" y="1953605"/>
            <a:ext cx="2177518" cy="2177518"/>
            <a:chOff x="4517514" y="1658250"/>
            <a:chExt cx="3421749" cy="3421749"/>
          </a:xfrm>
          <a:effectLst/>
        </p:grpSpPr>
        <p:sp>
          <p:nvSpPr>
            <p:cNvPr id="147" name="Block Arc 146">
              <a:extLst>
                <a:ext uri="{FF2B5EF4-FFF2-40B4-BE49-F238E27FC236}">
                  <a16:creationId xmlns:a16="http://schemas.microsoft.com/office/drawing/2014/main" id="{A092C34D-8D4A-47AD-ADA4-9A3E21D20941}"/>
                </a:ext>
              </a:extLst>
            </p:cNvPr>
            <p:cNvSpPr/>
            <p:nvPr/>
          </p:nvSpPr>
          <p:spPr>
            <a:xfrm rot="5400000">
              <a:off x="4517514" y="1658250"/>
              <a:ext cx="3421749" cy="3421749"/>
            </a:xfrm>
            <a:prstGeom prst="blockArc">
              <a:avLst>
                <a:gd name="adj1" fmla="val 16178354"/>
                <a:gd name="adj2" fmla="val 21598238"/>
                <a:gd name="adj3" fmla="val 20040"/>
              </a:avLst>
            </a:prstGeom>
            <a:solidFill>
              <a:srgbClr val="46C2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313131"/>
                </a:solidFill>
                <a:effectLst/>
                <a:uLnTx/>
                <a:uFillTx/>
                <a:latin typeface="Calibri"/>
                <a:ea typeface="+mn-ea"/>
                <a:cs typeface="+mn-cs"/>
              </a:endParaRPr>
            </a:p>
          </p:txBody>
        </p:sp>
        <p:sp>
          <p:nvSpPr>
            <p:cNvPr id="148" name="TextBox 147">
              <a:extLst>
                <a:ext uri="{FF2B5EF4-FFF2-40B4-BE49-F238E27FC236}">
                  <a16:creationId xmlns:a16="http://schemas.microsoft.com/office/drawing/2014/main" id="{1BC8E07F-3DFE-448A-8521-64397C20FF46}"/>
                </a:ext>
              </a:extLst>
            </p:cNvPr>
            <p:cNvSpPr txBox="1"/>
            <p:nvPr/>
          </p:nvSpPr>
          <p:spPr>
            <a:xfrm rot="19292681">
              <a:off x="5414256" y="2803850"/>
              <a:ext cx="2214363" cy="1812751"/>
            </a:xfrm>
            <a:prstGeom prst="rect">
              <a:avLst/>
            </a:prstGeom>
            <a:noFill/>
          </p:spPr>
          <p:txBody>
            <a:bodyPr wrap="square" tIns="457200" rtlCol="0">
              <a:prstTxWarp prst="textArchDown">
                <a:avLst/>
              </a:prstTxWarp>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86E00"/>
                  </a:solidFill>
                  <a:effectLst/>
                  <a:uLnTx/>
                  <a:uFillTx/>
                  <a:latin typeface="Calibri" panose="020F0502020204030204" pitchFamily="34" charset="0"/>
                  <a:ea typeface="+mn-ea"/>
                  <a:cs typeface="Arial" panose="020B0604020202020204" pitchFamily="34" charset="0"/>
                </a:rPr>
                <a:t>    </a:t>
              </a:r>
              <a:r>
                <a:rPr kumimoji="0" lang="en-US"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Data</a:t>
              </a:r>
              <a:endParaRPr kumimoji="0" lang="en-US" sz="1100" b="1" i="0" u="none" strike="noStrike" kern="1200" cap="none" spc="0" normalizeH="0" baseline="30000" noProof="0" dirty="0">
                <a:ln>
                  <a:noFill/>
                </a:ln>
                <a:solidFill>
                  <a:srgbClr val="FFFFFF"/>
                </a:solidFill>
                <a:effectLst/>
                <a:uLnTx/>
                <a:uFillTx/>
                <a:latin typeface="Calibri" panose="020F0502020204030204" pitchFamily="34" charset="0"/>
                <a:ea typeface="+mn-ea"/>
                <a:cs typeface="Arial" panose="020B0604020202020204" pitchFamily="34" charset="0"/>
              </a:endParaRPr>
            </a:p>
            <a:p>
              <a:pPr marL="285750" marR="0" lvl="0" indent="-285750" algn="ctr"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srgbClr val="F86E00"/>
                </a:solidFill>
                <a:effectLst/>
                <a:uLnTx/>
                <a:uFillTx/>
                <a:latin typeface="Calibri" panose="020F0502020204030204" pitchFamily="34" charset="0"/>
                <a:ea typeface="+mn-ea"/>
                <a:cs typeface="Arial" panose="020B0604020202020204" pitchFamily="34" charset="0"/>
              </a:endParaRPr>
            </a:p>
          </p:txBody>
        </p:sp>
      </p:grpSp>
      <p:grpSp>
        <p:nvGrpSpPr>
          <p:cNvPr id="149" name="ami - cost">
            <a:extLst>
              <a:ext uri="{FF2B5EF4-FFF2-40B4-BE49-F238E27FC236}">
                <a16:creationId xmlns:a16="http://schemas.microsoft.com/office/drawing/2014/main" id="{1CB94DA7-9106-43A9-A89F-B5C6C63C87D6}"/>
              </a:ext>
            </a:extLst>
          </p:cNvPr>
          <p:cNvGrpSpPr/>
          <p:nvPr/>
        </p:nvGrpSpPr>
        <p:grpSpPr>
          <a:xfrm>
            <a:off x="4995507" y="1953605"/>
            <a:ext cx="2177518" cy="2177518"/>
            <a:chOff x="4521973" y="1658250"/>
            <a:chExt cx="3421749" cy="3421749"/>
          </a:xfrm>
          <a:effectLst/>
        </p:grpSpPr>
        <p:sp>
          <p:nvSpPr>
            <p:cNvPr id="150" name="Block Arc 149">
              <a:extLst>
                <a:ext uri="{FF2B5EF4-FFF2-40B4-BE49-F238E27FC236}">
                  <a16:creationId xmlns:a16="http://schemas.microsoft.com/office/drawing/2014/main" id="{A7F0F6EE-457B-4332-B972-18EBFBE91C12}"/>
                </a:ext>
              </a:extLst>
            </p:cNvPr>
            <p:cNvSpPr/>
            <p:nvPr/>
          </p:nvSpPr>
          <p:spPr>
            <a:xfrm rot="10800000">
              <a:off x="4521973" y="1658250"/>
              <a:ext cx="3421749" cy="3421749"/>
            </a:xfrm>
            <a:prstGeom prst="blockArc">
              <a:avLst>
                <a:gd name="adj1" fmla="val 16178354"/>
                <a:gd name="adj2" fmla="val 21598238"/>
                <a:gd name="adj3" fmla="val 20040"/>
              </a:avLst>
            </a:prstGeom>
            <a:solidFill>
              <a:srgbClr val="00B4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313131"/>
                </a:solidFill>
                <a:effectLst/>
                <a:uLnTx/>
                <a:uFillTx/>
                <a:latin typeface="Calibri"/>
                <a:ea typeface="+mn-ea"/>
                <a:cs typeface="+mn-cs"/>
              </a:endParaRPr>
            </a:p>
          </p:txBody>
        </p:sp>
        <p:sp>
          <p:nvSpPr>
            <p:cNvPr id="151" name="TextBox 150">
              <a:extLst>
                <a:ext uri="{FF2B5EF4-FFF2-40B4-BE49-F238E27FC236}">
                  <a16:creationId xmlns:a16="http://schemas.microsoft.com/office/drawing/2014/main" id="{89C9B1A8-2922-4861-87AD-A8529DAEF2F4}"/>
                </a:ext>
              </a:extLst>
            </p:cNvPr>
            <p:cNvSpPr txBox="1"/>
            <p:nvPr/>
          </p:nvSpPr>
          <p:spPr>
            <a:xfrm rot="2887243">
              <a:off x="4740588" y="2687079"/>
              <a:ext cx="2214363" cy="1812751"/>
            </a:xfrm>
            <a:prstGeom prst="rect">
              <a:avLst/>
            </a:prstGeom>
            <a:noFill/>
          </p:spPr>
          <p:txBody>
            <a:bodyPr wrap="square" tIns="457200" rtlCol="0">
              <a:prstTxWarp prst="textArchDown">
                <a:avLst/>
              </a:prstTxWarp>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86E00"/>
                  </a:solidFill>
                  <a:effectLst/>
                  <a:uLnTx/>
                  <a:uFillTx/>
                  <a:latin typeface="Calibri" panose="020F0502020204030204" pitchFamily="34" charset="0"/>
                  <a:ea typeface="+mn-ea"/>
                  <a:cs typeface="Arial" panose="020B0604020202020204" pitchFamily="34" charset="0"/>
                </a:rPr>
                <a:t>    </a:t>
              </a:r>
              <a:r>
                <a:rPr kumimoji="0" lang="en-US"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Cost</a:t>
              </a:r>
              <a:endParaRPr kumimoji="0" lang="en-US" sz="1100" b="1" i="0" u="none" strike="noStrike" kern="1200" cap="none" spc="0" normalizeH="0" baseline="30000" noProof="0" dirty="0">
                <a:ln>
                  <a:noFill/>
                </a:ln>
                <a:solidFill>
                  <a:srgbClr val="FFFFFF"/>
                </a:solidFill>
                <a:effectLst/>
                <a:uLnTx/>
                <a:uFillTx/>
                <a:latin typeface="Calibri" panose="020F0502020204030204" pitchFamily="34" charset="0"/>
                <a:ea typeface="+mn-ea"/>
                <a:cs typeface="Arial" panose="020B0604020202020204" pitchFamily="34" charset="0"/>
              </a:endParaRPr>
            </a:p>
            <a:p>
              <a:pPr marL="285750" marR="0" lvl="0" indent="-285750" algn="ctr"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srgbClr val="F86E00"/>
                </a:solidFill>
                <a:effectLst/>
                <a:uLnTx/>
                <a:uFillTx/>
                <a:latin typeface="Calibri" panose="020F0502020204030204" pitchFamily="34" charset="0"/>
                <a:ea typeface="+mn-ea"/>
                <a:cs typeface="Arial" panose="020B0604020202020204" pitchFamily="34" charset="0"/>
              </a:endParaRPr>
            </a:p>
          </p:txBody>
        </p:sp>
      </p:grpSp>
      <p:sp>
        <p:nvSpPr>
          <p:cNvPr id="156" name="Oval 155">
            <a:extLst>
              <a:ext uri="{FF2B5EF4-FFF2-40B4-BE49-F238E27FC236}">
                <a16:creationId xmlns:a16="http://schemas.microsoft.com/office/drawing/2014/main" id="{3D60E430-EAFE-4C64-ABCE-F55415DEF625}"/>
              </a:ext>
            </a:extLst>
          </p:cNvPr>
          <p:cNvSpPr/>
          <p:nvPr/>
        </p:nvSpPr>
        <p:spPr>
          <a:xfrm>
            <a:off x="5431689" y="2369564"/>
            <a:ext cx="1342752" cy="1342752"/>
          </a:xfrm>
          <a:prstGeom prst="ellipse">
            <a:avLst/>
          </a:prstGeom>
          <a:solidFill>
            <a:schemeClr val="bg1"/>
          </a:solidFill>
          <a:ln>
            <a:solidFill>
              <a:schemeClr val="bg2">
                <a:alpha val="16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br>
              <a:rPr kumimoji="0" lang="en-US" sz="1200" b="1" i="0" u="none" strike="noStrike" kern="1200" cap="none" spc="0" normalizeH="0" baseline="0" noProof="0" dirty="0">
                <a:ln>
                  <a:noFill/>
                </a:ln>
                <a:solidFill>
                  <a:srgbClr val="313131"/>
                </a:solidFill>
                <a:effectLst/>
                <a:uLnTx/>
                <a:uFillTx/>
                <a:latin typeface="Calibri"/>
                <a:ea typeface="+mn-ea"/>
                <a:cs typeface="+mn-cs"/>
              </a:rPr>
            </a:br>
            <a:br>
              <a:rPr kumimoji="0" lang="en-US" sz="1200" b="1" i="0" u="none" strike="noStrike" kern="1200" cap="none" spc="0" normalizeH="0" baseline="0" noProof="0" dirty="0">
                <a:ln>
                  <a:noFill/>
                </a:ln>
                <a:solidFill>
                  <a:srgbClr val="313131"/>
                </a:solidFill>
                <a:effectLst/>
                <a:uLnTx/>
                <a:uFillTx/>
                <a:latin typeface="Calibri"/>
                <a:ea typeface="+mn-ea"/>
                <a:cs typeface="+mn-cs"/>
              </a:rPr>
            </a:br>
            <a:br>
              <a:rPr kumimoji="0" lang="en-US" sz="1200" b="1" i="0" u="none" strike="noStrike" kern="1200" cap="none" spc="0" normalizeH="0" baseline="0" noProof="0" dirty="0">
                <a:ln>
                  <a:noFill/>
                </a:ln>
                <a:solidFill>
                  <a:srgbClr val="313131"/>
                </a:solidFill>
                <a:effectLst/>
                <a:uLnTx/>
                <a:uFillTx/>
                <a:latin typeface="Calibri"/>
                <a:ea typeface="+mn-ea"/>
                <a:cs typeface="+mn-cs"/>
              </a:rPr>
            </a:br>
            <a:r>
              <a:rPr kumimoji="0" lang="en-US" sz="1200" b="1" i="0" u="none" strike="noStrike" kern="1200" cap="none" spc="0" normalizeH="0" baseline="0" noProof="0" dirty="0">
                <a:ln>
                  <a:noFill/>
                </a:ln>
                <a:solidFill>
                  <a:srgbClr val="313131"/>
                </a:solidFill>
                <a:effectLst/>
                <a:uLnTx/>
                <a:uFillTx/>
                <a:latin typeface="Calibri"/>
                <a:ea typeface="+mn-ea"/>
                <a:cs typeface="+mn-cs"/>
              </a:rPr>
              <a:t>BMC AMI</a:t>
            </a:r>
            <a:br>
              <a:rPr kumimoji="0" lang="en-US" sz="1200" b="1" i="0" u="none" strike="noStrike" kern="1200" cap="none" spc="0" normalizeH="0" baseline="0" noProof="0" dirty="0">
                <a:ln>
                  <a:noFill/>
                </a:ln>
                <a:solidFill>
                  <a:srgbClr val="313131"/>
                </a:solidFill>
                <a:effectLst/>
                <a:uLnTx/>
                <a:uFillTx/>
                <a:latin typeface="Calibri"/>
                <a:ea typeface="+mn-ea"/>
                <a:cs typeface="+mn-cs"/>
              </a:rPr>
            </a:br>
            <a:endParaRPr kumimoji="0" lang="en-US" sz="1200" b="1" i="0" u="none" strike="noStrike" kern="1200" cap="none" spc="0" normalizeH="0" baseline="0" noProof="0" dirty="0">
              <a:ln>
                <a:noFill/>
              </a:ln>
              <a:solidFill>
                <a:srgbClr val="313131"/>
              </a:solidFill>
              <a:effectLst/>
              <a:uLnTx/>
              <a:uFillTx/>
              <a:latin typeface="Calibri"/>
              <a:ea typeface="+mn-ea"/>
              <a:cs typeface="+mn-cs"/>
            </a:endParaRPr>
          </a:p>
        </p:txBody>
      </p:sp>
      <p:sp>
        <p:nvSpPr>
          <p:cNvPr id="157" name="Arc 156">
            <a:extLst>
              <a:ext uri="{FF2B5EF4-FFF2-40B4-BE49-F238E27FC236}">
                <a16:creationId xmlns:a16="http://schemas.microsoft.com/office/drawing/2014/main" id="{4A5C4A0B-AC24-47E6-BFB4-B8B0563B503C}"/>
              </a:ext>
            </a:extLst>
          </p:cNvPr>
          <p:cNvSpPr/>
          <p:nvPr/>
        </p:nvSpPr>
        <p:spPr>
          <a:xfrm>
            <a:off x="5516692" y="2454011"/>
            <a:ext cx="1154646" cy="1154644"/>
          </a:xfrm>
          <a:prstGeom prst="arc">
            <a:avLst>
              <a:gd name="adj1" fmla="val 6304736"/>
              <a:gd name="adj2" fmla="val 4510821"/>
            </a:avLst>
          </a:prstGeom>
          <a:ln w="31750">
            <a:solidFill>
              <a:srgbClr val="FF6700"/>
            </a:solidFill>
            <a:headEnd type="oval"/>
            <a:tailEnd type="ova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313131"/>
              </a:solidFill>
              <a:effectLst/>
              <a:uLnTx/>
              <a:uFillTx/>
              <a:latin typeface="Calibri"/>
              <a:ea typeface="+mn-ea"/>
              <a:cs typeface="+mn-cs"/>
            </a:endParaRPr>
          </a:p>
        </p:txBody>
      </p:sp>
      <p:sp>
        <p:nvSpPr>
          <p:cNvPr id="158" name="Oval 157">
            <a:extLst>
              <a:ext uri="{FF2B5EF4-FFF2-40B4-BE49-F238E27FC236}">
                <a16:creationId xmlns:a16="http://schemas.microsoft.com/office/drawing/2014/main" id="{100FBDCA-55C3-4B05-9FB1-4C2891BD246E}"/>
              </a:ext>
            </a:extLst>
          </p:cNvPr>
          <p:cNvSpPr/>
          <p:nvPr/>
        </p:nvSpPr>
        <p:spPr>
          <a:xfrm>
            <a:off x="9993042" y="4495730"/>
            <a:ext cx="1504620" cy="1504620"/>
          </a:xfrm>
          <a:prstGeom prst="ellipse">
            <a:avLst/>
          </a:prstGeom>
          <a:solidFill>
            <a:schemeClr val="accent1"/>
          </a:solidFill>
          <a:ln w="114300">
            <a:solidFill>
              <a:schemeClr val="accent1">
                <a:alpha val="77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9" name="Rectangle 158">
            <a:extLst>
              <a:ext uri="{FF2B5EF4-FFF2-40B4-BE49-F238E27FC236}">
                <a16:creationId xmlns:a16="http://schemas.microsoft.com/office/drawing/2014/main" id="{143A0B3A-9AEE-4279-8B3C-419D7F31A7A7}"/>
              </a:ext>
            </a:extLst>
          </p:cNvPr>
          <p:cNvSpPr/>
          <p:nvPr/>
        </p:nvSpPr>
        <p:spPr>
          <a:xfrm>
            <a:off x="9831435" y="5218070"/>
            <a:ext cx="1905378" cy="757130"/>
          </a:xfrm>
          <a:prstGeom prst="rect">
            <a:avLst/>
          </a:prstGeom>
        </p:spPr>
        <p:txBody>
          <a:bodyPr wrap="square">
            <a:spAutoFit/>
          </a:bodyPr>
          <a:lstStyle/>
          <a:p>
            <a:pPr marL="0" marR="0" lvl="0" indent="0" algn="ctr" defTabSz="457200" rtl="0" eaLnBrk="0" fontAlgn="base" latinLnBrk="0" hangingPunct="0">
              <a:lnSpc>
                <a:spcPct val="9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Empower </a:t>
            </a:r>
            <a:br>
              <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br>
            <a:r>
              <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Early-in-Career</a:t>
            </a:r>
            <a:br>
              <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br>
            <a:r>
              <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Staff</a:t>
            </a:r>
          </a:p>
        </p:txBody>
      </p:sp>
      <p:sp>
        <p:nvSpPr>
          <p:cNvPr id="163" name="Rectangle 162">
            <a:extLst>
              <a:ext uri="{FF2B5EF4-FFF2-40B4-BE49-F238E27FC236}">
                <a16:creationId xmlns:a16="http://schemas.microsoft.com/office/drawing/2014/main" id="{26A4C37A-6B03-423F-ABEE-65A0E7C33278}"/>
              </a:ext>
            </a:extLst>
          </p:cNvPr>
          <p:cNvSpPr/>
          <p:nvPr/>
        </p:nvSpPr>
        <p:spPr>
          <a:xfrm>
            <a:off x="8008353" y="5285495"/>
            <a:ext cx="1905378" cy="535531"/>
          </a:xfrm>
          <a:prstGeom prst="rect">
            <a:avLst/>
          </a:prstGeom>
        </p:spPr>
        <p:txBody>
          <a:bodyPr wrap="square">
            <a:spAutoFit/>
          </a:bodyPr>
          <a:lstStyle/>
          <a:p>
            <a:pPr marL="0" marR="0" lvl="0" indent="0" algn="ctr" defTabSz="457200" rtl="0" eaLnBrk="0" fontAlgn="base" latinLnBrk="0" hangingPunct="0">
              <a:lnSpc>
                <a:spcPct val="9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Increase</a:t>
            </a:r>
            <a:r>
              <a:rPr kumimoji="0" lang="en-US" sz="12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 </a:t>
            </a:r>
            <a:br>
              <a:rPr kumimoji="0" lang="en-US" sz="12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br>
            <a:r>
              <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Agility</a:t>
            </a:r>
            <a:endParaRPr kumimoji="0" lang="en-US" sz="12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67" name="Rectangle 166">
            <a:extLst>
              <a:ext uri="{FF2B5EF4-FFF2-40B4-BE49-F238E27FC236}">
                <a16:creationId xmlns:a16="http://schemas.microsoft.com/office/drawing/2014/main" id="{7CE43F12-2D38-4681-AA10-16989C47BEA6}"/>
              </a:ext>
            </a:extLst>
          </p:cNvPr>
          <p:cNvSpPr/>
          <p:nvPr/>
        </p:nvSpPr>
        <p:spPr>
          <a:xfrm>
            <a:off x="6101607" y="5315298"/>
            <a:ext cx="2038700" cy="584988"/>
          </a:xfrm>
          <a:prstGeom prst="rect">
            <a:avLst/>
          </a:prstGeom>
        </p:spPr>
        <p:txBody>
          <a:bodyPr wrap="square">
            <a:spAutoFit/>
          </a:bodyPr>
          <a:lstStyle/>
          <a:p>
            <a:pPr marL="0" marR="0" lvl="0" indent="0" algn="ctr" defTabSz="457200" rtl="0" eaLnBrk="0" fontAlgn="base" latinLnBrk="0" hangingPunct="0">
              <a:lnSpc>
                <a:spcPct val="9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Deliver Business</a:t>
            </a:r>
            <a:br>
              <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br>
            <a:r>
              <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 Value</a:t>
            </a:r>
          </a:p>
        </p:txBody>
      </p:sp>
      <p:pic>
        <p:nvPicPr>
          <p:cNvPr id="168" name="Graphic 116">
            <a:extLst>
              <a:ext uri="{FF2B5EF4-FFF2-40B4-BE49-F238E27FC236}">
                <a16:creationId xmlns:a16="http://schemas.microsoft.com/office/drawing/2014/main" id="{FC381AAE-1D75-490B-843B-0D626A8F403F}"/>
              </a:ext>
            </a:extLst>
          </p:cNvPr>
          <p:cNvPicPr>
            <a:picLocks noChangeAspect="1"/>
          </p:cNvPicPr>
          <p:nvPr/>
        </p:nvPicPr>
        <p:blipFill>
          <a:blip r:embed="rId3"/>
          <a:srcRect/>
          <a:stretch/>
        </p:blipFill>
        <p:spPr>
          <a:xfrm>
            <a:off x="6866925" y="4720900"/>
            <a:ext cx="508063" cy="502540"/>
          </a:xfrm>
          <a:prstGeom prst="rect">
            <a:avLst/>
          </a:prstGeom>
        </p:spPr>
      </p:pic>
      <p:sp>
        <p:nvSpPr>
          <p:cNvPr id="169" name="Oval 168">
            <a:extLst>
              <a:ext uri="{FF2B5EF4-FFF2-40B4-BE49-F238E27FC236}">
                <a16:creationId xmlns:a16="http://schemas.microsoft.com/office/drawing/2014/main" id="{0E0D3B84-C11A-4421-B7C7-F426699FE010}"/>
              </a:ext>
            </a:extLst>
          </p:cNvPr>
          <p:cNvSpPr/>
          <p:nvPr/>
        </p:nvSpPr>
        <p:spPr>
          <a:xfrm>
            <a:off x="4512190" y="4490402"/>
            <a:ext cx="1504620" cy="1504620"/>
          </a:xfrm>
          <a:prstGeom prst="ellipse">
            <a:avLst/>
          </a:prstGeom>
          <a:solidFill>
            <a:schemeClr val="accent1"/>
          </a:solidFill>
          <a:ln w="114300">
            <a:solidFill>
              <a:schemeClr val="accent1">
                <a:alpha val="77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0" name="Rectangle 169">
            <a:extLst>
              <a:ext uri="{FF2B5EF4-FFF2-40B4-BE49-F238E27FC236}">
                <a16:creationId xmlns:a16="http://schemas.microsoft.com/office/drawing/2014/main" id="{3F68AF18-281C-4E87-BD6C-3627171CBB9B}"/>
              </a:ext>
            </a:extLst>
          </p:cNvPr>
          <p:cNvSpPr/>
          <p:nvPr/>
        </p:nvSpPr>
        <p:spPr>
          <a:xfrm>
            <a:off x="4319223" y="5246674"/>
            <a:ext cx="1905378" cy="535531"/>
          </a:xfrm>
          <a:prstGeom prst="rect">
            <a:avLst/>
          </a:prstGeom>
        </p:spPr>
        <p:txBody>
          <a:bodyPr wrap="square">
            <a:spAutoFit/>
          </a:bodyPr>
          <a:lstStyle/>
          <a:p>
            <a:pPr marL="0" marR="0" lvl="0" indent="0" algn="ctr" defTabSz="457200" rtl="0" eaLnBrk="0" fontAlgn="base" latinLnBrk="0" hangingPunct="0">
              <a:lnSpc>
                <a:spcPct val="9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Ensure</a:t>
            </a:r>
            <a:br>
              <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br>
            <a:r>
              <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Performance</a:t>
            </a:r>
          </a:p>
        </p:txBody>
      </p:sp>
      <p:sp>
        <p:nvSpPr>
          <p:cNvPr id="173" name="Rectangle 172">
            <a:extLst>
              <a:ext uri="{FF2B5EF4-FFF2-40B4-BE49-F238E27FC236}">
                <a16:creationId xmlns:a16="http://schemas.microsoft.com/office/drawing/2014/main" id="{F27BCB01-50EE-4299-B482-55E8DFCD7C18}"/>
              </a:ext>
            </a:extLst>
          </p:cNvPr>
          <p:cNvSpPr/>
          <p:nvPr/>
        </p:nvSpPr>
        <p:spPr>
          <a:xfrm>
            <a:off x="2431957" y="5285494"/>
            <a:ext cx="1905378" cy="535531"/>
          </a:xfrm>
          <a:prstGeom prst="rect">
            <a:avLst/>
          </a:prstGeom>
        </p:spPr>
        <p:txBody>
          <a:bodyPr wrap="square">
            <a:spAutoFit/>
          </a:bodyPr>
          <a:lstStyle/>
          <a:p>
            <a:pPr marL="0" marR="0" lvl="0" indent="0" algn="ctr" defTabSz="457200" rtl="0" eaLnBrk="0" fontAlgn="base" latinLnBrk="0" hangingPunct="0">
              <a:lnSpc>
                <a:spcPct val="9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Reduce </a:t>
            </a:r>
            <a:br>
              <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br>
            <a:r>
              <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Risk &amp; Waste</a:t>
            </a:r>
          </a:p>
        </p:txBody>
      </p:sp>
      <p:pic>
        <p:nvPicPr>
          <p:cNvPr id="174" name="Graphic 124">
            <a:extLst>
              <a:ext uri="{FF2B5EF4-FFF2-40B4-BE49-F238E27FC236}">
                <a16:creationId xmlns:a16="http://schemas.microsoft.com/office/drawing/2014/main" id="{72772988-4641-464A-ABE3-8BFE564636A8}"/>
              </a:ext>
            </a:extLst>
          </p:cNvPr>
          <p:cNvPicPr>
            <a:picLocks noChangeAspect="1"/>
          </p:cNvPicPr>
          <p:nvPr/>
        </p:nvPicPr>
        <p:blipFill>
          <a:blip r:embed="rId4"/>
          <a:srcRect/>
          <a:stretch/>
        </p:blipFill>
        <p:spPr>
          <a:xfrm>
            <a:off x="10491320" y="4694051"/>
            <a:ext cx="508063" cy="450182"/>
          </a:xfrm>
          <a:prstGeom prst="rect">
            <a:avLst/>
          </a:prstGeom>
        </p:spPr>
      </p:pic>
      <p:sp>
        <p:nvSpPr>
          <p:cNvPr id="177" name="Rectangle 176">
            <a:extLst>
              <a:ext uri="{FF2B5EF4-FFF2-40B4-BE49-F238E27FC236}">
                <a16:creationId xmlns:a16="http://schemas.microsoft.com/office/drawing/2014/main" id="{0445DDCB-340D-4FF5-A72B-AAA99E8B5F88}"/>
              </a:ext>
            </a:extLst>
          </p:cNvPr>
          <p:cNvSpPr/>
          <p:nvPr/>
        </p:nvSpPr>
        <p:spPr>
          <a:xfrm>
            <a:off x="493959" y="5285495"/>
            <a:ext cx="1905378" cy="535531"/>
          </a:xfrm>
          <a:prstGeom prst="rect">
            <a:avLst/>
          </a:prstGeom>
        </p:spPr>
        <p:txBody>
          <a:bodyPr wrap="square">
            <a:spAutoFit/>
          </a:bodyPr>
          <a:lstStyle/>
          <a:p>
            <a:pPr marL="0" marR="0" lvl="0" indent="0" algn="ctr" defTabSz="457200" rtl="0" eaLnBrk="0" fontAlgn="base" latinLnBrk="0" hangingPunct="0">
              <a:lnSpc>
                <a:spcPct val="9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Control </a:t>
            </a:r>
            <a:br>
              <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br>
            <a:r>
              <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Costs</a:t>
            </a:r>
          </a:p>
        </p:txBody>
      </p:sp>
      <p:pic>
        <p:nvPicPr>
          <p:cNvPr id="189" name="Graphic 127">
            <a:extLst>
              <a:ext uri="{FF2B5EF4-FFF2-40B4-BE49-F238E27FC236}">
                <a16:creationId xmlns:a16="http://schemas.microsoft.com/office/drawing/2014/main" id="{B0B15858-CD8B-4405-8914-BBCE3690CAE7}"/>
              </a:ext>
            </a:extLst>
          </p:cNvPr>
          <p:cNvPicPr>
            <a:picLocks noChangeAspect="1"/>
          </p:cNvPicPr>
          <p:nvPr/>
        </p:nvPicPr>
        <p:blipFill>
          <a:blip r:embed="rId5"/>
          <a:srcRect/>
          <a:stretch/>
        </p:blipFill>
        <p:spPr>
          <a:xfrm>
            <a:off x="4977155" y="4740005"/>
            <a:ext cx="508063" cy="461875"/>
          </a:xfrm>
          <a:prstGeom prst="rect">
            <a:avLst/>
          </a:prstGeom>
          <a:effectLst/>
        </p:spPr>
      </p:pic>
      <p:pic>
        <p:nvPicPr>
          <p:cNvPr id="171" name="Graphic 120">
            <a:extLst>
              <a:ext uri="{FF2B5EF4-FFF2-40B4-BE49-F238E27FC236}">
                <a16:creationId xmlns:a16="http://schemas.microsoft.com/office/drawing/2014/main" id="{18D74D5C-AECC-4E28-819F-DC8B41B2E7B9}"/>
              </a:ext>
            </a:extLst>
          </p:cNvPr>
          <p:cNvPicPr>
            <a:picLocks noChangeAspect="1"/>
          </p:cNvPicPr>
          <p:nvPr/>
        </p:nvPicPr>
        <p:blipFill>
          <a:blip r:embed="rId6"/>
          <a:srcRect/>
          <a:stretch/>
        </p:blipFill>
        <p:spPr>
          <a:xfrm>
            <a:off x="1204914" y="4762799"/>
            <a:ext cx="508063" cy="471247"/>
          </a:xfrm>
          <a:prstGeom prst="rect">
            <a:avLst/>
          </a:prstGeom>
        </p:spPr>
      </p:pic>
      <p:pic>
        <p:nvPicPr>
          <p:cNvPr id="193" name="Graphic 12">
            <a:extLst>
              <a:ext uri="{FF2B5EF4-FFF2-40B4-BE49-F238E27FC236}">
                <a16:creationId xmlns:a16="http://schemas.microsoft.com/office/drawing/2014/main" id="{58FECF76-9E23-4E1A-8877-E9D2F7AD0023}"/>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p:blipFill>
        <p:spPr>
          <a:xfrm>
            <a:off x="5865347" y="2700084"/>
            <a:ext cx="472520" cy="384706"/>
          </a:xfrm>
          <a:prstGeom prst="rect">
            <a:avLst/>
          </a:prstGeom>
        </p:spPr>
      </p:pic>
      <p:grpSp>
        <p:nvGrpSpPr>
          <p:cNvPr id="201" name="Group 200">
            <a:extLst>
              <a:ext uri="{FF2B5EF4-FFF2-40B4-BE49-F238E27FC236}">
                <a16:creationId xmlns:a16="http://schemas.microsoft.com/office/drawing/2014/main" id="{FB4A0894-9F5B-4114-B5A1-206C61E60CE1}"/>
              </a:ext>
            </a:extLst>
          </p:cNvPr>
          <p:cNvGrpSpPr/>
          <p:nvPr/>
        </p:nvGrpSpPr>
        <p:grpSpPr>
          <a:xfrm>
            <a:off x="3154290" y="4717265"/>
            <a:ext cx="526352" cy="507884"/>
            <a:chOff x="3872839" y="5805131"/>
            <a:chExt cx="359489" cy="346876"/>
          </a:xfrm>
          <a:solidFill>
            <a:schemeClr val="bg1"/>
          </a:solidFill>
        </p:grpSpPr>
        <p:sp>
          <p:nvSpPr>
            <p:cNvPr id="202" name="Freeform 467">
              <a:extLst>
                <a:ext uri="{FF2B5EF4-FFF2-40B4-BE49-F238E27FC236}">
                  <a16:creationId xmlns:a16="http://schemas.microsoft.com/office/drawing/2014/main" id="{863F3B12-0A26-4FC7-A493-F5F9BF1FC4BD}"/>
                </a:ext>
              </a:extLst>
            </p:cNvPr>
            <p:cNvSpPr>
              <a:spLocks/>
            </p:cNvSpPr>
            <p:nvPr/>
          </p:nvSpPr>
          <p:spPr bwMode="auto">
            <a:xfrm>
              <a:off x="4014112" y="5887120"/>
              <a:ext cx="15136" cy="127399"/>
            </a:xfrm>
            <a:custGeom>
              <a:avLst/>
              <a:gdLst>
                <a:gd name="T0" fmla="*/ 6 w 12"/>
                <a:gd name="T1" fmla="*/ 98 h 98"/>
                <a:gd name="T2" fmla="*/ 0 w 12"/>
                <a:gd name="T3" fmla="*/ 92 h 98"/>
                <a:gd name="T4" fmla="*/ 0 w 12"/>
                <a:gd name="T5" fmla="*/ 6 h 98"/>
                <a:gd name="T6" fmla="*/ 6 w 12"/>
                <a:gd name="T7" fmla="*/ 0 h 98"/>
                <a:gd name="T8" fmla="*/ 12 w 12"/>
                <a:gd name="T9" fmla="*/ 6 h 98"/>
                <a:gd name="T10" fmla="*/ 12 w 12"/>
                <a:gd name="T11" fmla="*/ 92 h 98"/>
                <a:gd name="T12" fmla="*/ 6 w 12"/>
                <a:gd name="T13" fmla="*/ 98 h 98"/>
              </a:gdLst>
              <a:ahLst/>
              <a:cxnLst>
                <a:cxn ang="0">
                  <a:pos x="T0" y="T1"/>
                </a:cxn>
                <a:cxn ang="0">
                  <a:pos x="T2" y="T3"/>
                </a:cxn>
                <a:cxn ang="0">
                  <a:pos x="T4" y="T5"/>
                </a:cxn>
                <a:cxn ang="0">
                  <a:pos x="T6" y="T7"/>
                </a:cxn>
                <a:cxn ang="0">
                  <a:pos x="T8" y="T9"/>
                </a:cxn>
                <a:cxn ang="0">
                  <a:pos x="T10" y="T11"/>
                </a:cxn>
                <a:cxn ang="0">
                  <a:pos x="T12" y="T13"/>
                </a:cxn>
              </a:cxnLst>
              <a:rect l="0" t="0" r="r" b="b"/>
              <a:pathLst>
                <a:path w="12" h="98">
                  <a:moveTo>
                    <a:pt x="6" y="98"/>
                  </a:moveTo>
                  <a:cubicBezTo>
                    <a:pt x="3" y="98"/>
                    <a:pt x="0" y="96"/>
                    <a:pt x="0" y="92"/>
                  </a:cubicBezTo>
                  <a:cubicBezTo>
                    <a:pt x="0" y="6"/>
                    <a:pt x="0" y="6"/>
                    <a:pt x="0" y="6"/>
                  </a:cubicBezTo>
                  <a:cubicBezTo>
                    <a:pt x="0" y="2"/>
                    <a:pt x="3" y="0"/>
                    <a:pt x="6" y="0"/>
                  </a:cubicBezTo>
                  <a:cubicBezTo>
                    <a:pt x="9" y="0"/>
                    <a:pt x="12" y="2"/>
                    <a:pt x="12" y="6"/>
                  </a:cubicBezTo>
                  <a:cubicBezTo>
                    <a:pt x="12" y="92"/>
                    <a:pt x="12" y="92"/>
                    <a:pt x="12" y="92"/>
                  </a:cubicBezTo>
                  <a:cubicBezTo>
                    <a:pt x="12" y="96"/>
                    <a:pt x="9" y="98"/>
                    <a:pt x="6" y="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313131"/>
                </a:solidFill>
                <a:effectLst/>
                <a:uLnTx/>
                <a:uFillTx/>
                <a:latin typeface="Calibri" panose="020F0502020204030204" pitchFamily="34" charset="0"/>
                <a:ea typeface="+mn-ea"/>
                <a:cs typeface="Arial" panose="020B0604020202020204" pitchFamily="34" charset="0"/>
              </a:endParaRPr>
            </a:p>
          </p:txBody>
        </p:sp>
        <p:sp>
          <p:nvSpPr>
            <p:cNvPr id="203" name="Oval 468">
              <a:extLst>
                <a:ext uri="{FF2B5EF4-FFF2-40B4-BE49-F238E27FC236}">
                  <a16:creationId xmlns:a16="http://schemas.microsoft.com/office/drawing/2014/main" id="{F70BA6E9-8A62-4A74-A27A-BA48D24D3965}"/>
                </a:ext>
              </a:extLst>
            </p:cNvPr>
            <p:cNvSpPr>
              <a:spLocks noChangeArrowheads="1"/>
            </p:cNvSpPr>
            <p:nvPr/>
          </p:nvSpPr>
          <p:spPr bwMode="auto">
            <a:xfrm>
              <a:off x="4011589" y="6043529"/>
              <a:ext cx="20182" cy="2018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313131"/>
                </a:solidFill>
                <a:effectLst/>
                <a:uLnTx/>
                <a:uFillTx/>
                <a:latin typeface="Calibri" panose="020F0502020204030204" pitchFamily="34" charset="0"/>
                <a:ea typeface="+mn-ea"/>
                <a:cs typeface="Arial" panose="020B0604020202020204" pitchFamily="34" charset="0"/>
              </a:endParaRPr>
            </a:p>
          </p:txBody>
        </p:sp>
        <p:sp>
          <p:nvSpPr>
            <p:cNvPr id="204" name="Freeform 469">
              <a:extLst>
                <a:ext uri="{FF2B5EF4-FFF2-40B4-BE49-F238E27FC236}">
                  <a16:creationId xmlns:a16="http://schemas.microsoft.com/office/drawing/2014/main" id="{F73D3122-A0D1-40BB-8CA7-EA88C886BE36}"/>
                </a:ext>
              </a:extLst>
            </p:cNvPr>
            <p:cNvSpPr>
              <a:spLocks/>
            </p:cNvSpPr>
            <p:nvPr/>
          </p:nvSpPr>
          <p:spPr bwMode="auto">
            <a:xfrm>
              <a:off x="3872839" y="5805131"/>
              <a:ext cx="293899" cy="341831"/>
            </a:xfrm>
            <a:custGeom>
              <a:avLst/>
              <a:gdLst>
                <a:gd name="T0" fmla="*/ 113 w 227"/>
                <a:gd name="T1" fmla="*/ 265 h 265"/>
                <a:gd name="T2" fmla="*/ 111 w 227"/>
                <a:gd name="T3" fmla="*/ 265 h 265"/>
                <a:gd name="T4" fmla="*/ 110 w 227"/>
                <a:gd name="T5" fmla="*/ 264 h 265"/>
                <a:gd name="T6" fmla="*/ 27 w 227"/>
                <a:gd name="T7" fmla="*/ 202 h 265"/>
                <a:gd name="T8" fmla="*/ 0 w 227"/>
                <a:gd name="T9" fmla="*/ 109 h 265"/>
                <a:gd name="T10" fmla="*/ 1 w 227"/>
                <a:gd name="T11" fmla="*/ 76 h 265"/>
                <a:gd name="T12" fmla="*/ 4 w 227"/>
                <a:gd name="T13" fmla="*/ 42 h 265"/>
                <a:gd name="T14" fmla="*/ 9 w 227"/>
                <a:gd name="T15" fmla="*/ 40 h 265"/>
                <a:gd name="T16" fmla="*/ 109 w 227"/>
                <a:gd name="T17" fmla="*/ 2 h 265"/>
                <a:gd name="T18" fmla="*/ 115 w 227"/>
                <a:gd name="T19" fmla="*/ 0 h 265"/>
                <a:gd name="T20" fmla="*/ 116 w 227"/>
                <a:gd name="T21" fmla="*/ 1 h 265"/>
                <a:gd name="T22" fmla="*/ 118 w 227"/>
                <a:gd name="T23" fmla="*/ 2 h 265"/>
                <a:gd name="T24" fmla="*/ 218 w 227"/>
                <a:gd name="T25" fmla="*/ 40 h 265"/>
                <a:gd name="T26" fmla="*/ 223 w 227"/>
                <a:gd name="T27" fmla="*/ 42 h 265"/>
                <a:gd name="T28" fmla="*/ 226 w 227"/>
                <a:gd name="T29" fmla="*/ 76 h 265"/>
                <a:gd name="T30" fmla="*/ 227 w 227"/>
                <a:gd name="T31" fmla="*/ 109 h 265"/>
                <a:gd name="T32" fmla="*/ 224 w 227"/>
                <a:gd name="T33" fmla="*/ 140 h 265"/>
                <a:gd name="T34" fmla="*/ 217 w 227"/>
                <a:gd name="T35" fmla="*/ 145 h 265"/>
                <a:gd name="T36" fmla="*/ 212 w 227"/>
                <a:gd name="T37" fmla="*/ 138 h 265"/>
                <a:gd name="T38" fmla="*/ 215 w 227"/>
                <a:gd name="T39" fmla="*/ 109 h 265"/>
                <a:gd name="T40" fmla="*/ 213 w 227"/>
                <a:gd name="T41" fmla="*/ 52 h 265"/>
                <a:gd name="T42" fmla="*/ 211 w 227"/>
                <a:gd name="T43" fmla="*/ 53 h 265"/>
                <a:gd name="T44" fmla="*/ 113 w 227"/>
                <a:gd name="T45" fmla="*/ 14 h 265"/>
                <a:gd name="T46" fmla="*/ 16 w 227"/>
                <a:gd name="T47" fmla="*/ 52 h 265"/>
                <a:gd name="T48" fmla="*/ 14 w 227"/>
                <a:gd name="T49" fmla="*/ 52 h 265"/>
                <a:gd name="T50" fmla="*/ 12 w 227"/>
                <a:gd name="T51" fmla="*/ 109 h 265"/>
                <a:gd name="T52" fmla="*/ 37 w 227"/>
                <a:gd name="T53" fmla="*/ 196 h 265"/>
                <a:gd name="T54" fmla="*/ 115 w 227"/>
                <a:gd name="T55" fmla="*/ 253 h 265"/>
                <a:gd name="T56" fmla="*/ 116 w 227"/>
                <a:gd name="T57" fmla="*/ 254 h 265"/>
                <a:gd name="T58" fmla="*/ 119 w 227"/>
                <a:gd name="T59" fmla="*/ 262 h 265"/>
                <a:gd name="T60" fmla="*/ 113 w 227"/>
                <a:gd name="T61"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7" h="265">
                  <a:moveTo>
                    <a:pt x="113" y="265"/>
                  </a:moveTo>
                  <a:cubicBezTo>
                    <a:pt x="113" y="265"/>
                    <a:pt x="112" y="265"/>
                    <a:pt x="111" y="265"/>
                  </a:cubicBezTo>
                  <a:cubicBezTo>
                    <a:pt x="110" y="264"/>
                    <a:pt x="110" y="264"/>
                    <a:pt x="110" y="264"/>
                  </a:cubicBezTo>
                  <a:cubicBezTo>
                    <a:pt x="70" y="247"/>
                    <a:pt x="44" y="227"/>
                    <a:pt x="27" y="202"/>
                  </a:cubicBezTo>
                  <a:cubicBezTo>
                    <a:pt x="10" y="178"/>
                    <a:pt x="1" y="147"/>
                    <a:pt x="0" y="109"/>
                  </a:cubicBezTo>
                  <a:cubicBezTo>
                    <a:pt x="0" y="106"/>
                    <a:pt x="0" y="90"/>
                    <a:pt x="1" y="76"/>
                  </a:cubicBezTo>
                  <a:cubicBezTo>
                    <a:pt x="2" y="44"/>
                    <a:pt x="2" y="44"/>
                    <a:pt x="4" y="42"/>
                  </a:cubicBezTo>
                  <a:cubicBezTo>
                    <a:pt x="5" y="41"/>
                    <a:pt x="7" y="40"/>
                    <a:pt x="9" y="40"/>
                  </a:cubicBezTo>
                  <a:cubicBezTo>
                    <a:pt x="67" y="44"/>
                    <a:pt x="109" y="2"/>
                    <a:pt x="109" y="2"/>
                  </a:cubicBezTo>
                  <a:cubicBezTo>
                    <a:pt x="111" y="0"/>
                    <a:pt x="113" y="0"/>
                    <a:pt x="115" y="0"/>
                  </a:cubicBezTo>
                  <a:cubicBezTo>
                    <a:pt x="116" y="1"/>
                    <a:pt x="116" y="1"/>
                    <a:pt x="116" y="1"/>
                  </a:cubicBezTo>
                  <a:cubicBezTo>
                    <a:pt x="117" y="1"/>
                    <a:pt x="117" y="1"/>
                    <a:pt x="118" y="2"/>
                  </a:cubicBezTo>
                  <a:cubicBezTo>
                    <a:pt x="118" y="2"/>
                    <a:pt x="160" y="44"/>
                    <a:pt x="218" y="40"/>
                  </a:cubicBezTo>
                  <a:cubicBezTo>
                    <a:pt x="220" y="40"/>
                    <a:pt x="222" y="41"/>
                    <a:pt x="223" y="42"/>
                  </a:cubicBezTo>
                  <a:cubicBezTo>
                    <a:pt x="225" y="44"/>
                    <a:pt x="225" y="44"/>
                    <a:pt x="226" y="76"/>
                  </a:cubicBezTo>
                  <a:cubicBezTo>
                    <a:pt x="227" y="90"/>
                    <a:pt x="227" y="106"/>
                    <a:pt x="227" y="109"/>
                  </a:cubicBezTo>
                  <a:cubicBezTo>
                    <a:pt x="227" y="120"/>
                    <a:pt x="226" y="130"/>
                    <a:pt x="224" y="140"/>
                  </a:cubicBezTo>
                  <a:cubicBezTo>
                    <a:pt x="223" y="144"/>
                    <a:pt x="220" y="146"/>
                    <a:pt x="217" y="145"/>
                  </a:cubicBezTo>
                  <a:cubicBezTo>
                    <a:pt x="214" y="145"/>
                    <a:pt x="211" y="142"/>
                    <a:pt x="212" y="138"/>
                  </a:cubicBezTo>
                  <a:cubicBezTo>
                    <a:pt x="214" y="129"/>
                    <a:pt x="215" y="119"/>
                    <a:pt x="215" y="109"/>
                  </a:cubicBezTo>
                  <a:cubicBezTo>
                    <a:pt x="215" y="104"/>
                    <a:pt x="214" y="66"/>
                    <a:pt x="213" y="52"/>
                  </a:cubicBezTo>
                  <a:cubicBezTo>
                    <a:pt x="212" y="53"/>
                    <a:pt x="212" y="53"/>
                    <a:pt x="211" y="53"/>
                  </a:cubicBezTo>
                  <a:cubicBezTo>
                    <a:pt x="162" y="53"/>
                    <a:pt x="125" y="25"/>
                    <a:pt x="113" y="14"/>
                  </a:cubicBezTo>
                  <a:cubicBezTo>
                    <a:pt x="101" y="25"/>
                    <a:pt x="65" y="52"/>
                    <a:pt x="16" y="52"/>
                  </a:cubicBezTo>
                  <a:cubicBezTo>
                    <a:pt x="15" y="52"/>
                    <a:pt x="14" y="52"/>
                    <a:pt x="14" y="52"/>
                  </a:cubicBezTo>
                  <a:cubicBezTo>
                    <a:pt x="13" y="66"/>
                    <a:pt x="12" y="104"/>
                    <a:pt x="12" y="109"/>
                  </a:cubicBezTo>
                  <a:cubicBezTo>
                    <a:pt x="13" y="144"/>
                    <a:pt x="21" y="173"/>
                    <a:pt x="37" y="196"/>
                  </a:cubicBezTo>
                  <a:cubicBezTo>
                    <a:pt x="53" y="218"/>
                    <a:pt x="77" y="237"/>
                    <a:pt x="115" y="253"/>
                  </a:cubicBezTo>
                  <a:cubicBezTo>
                    <a:pt x="116" y="254"/>
                    <a:pt x="116" y="254"/>
                    <a:pt x="116" y="254"/>
                  </a:cubicBezTo>
                  <a:cubicBezTo>
                    <a:pt x="119" y="255"/>
                    <a:pt x="120" y="259"/>
                    <a:pt x="119" y="262"/>
                  </a:cubicBezTo>
                  <a:cubicBezTo>
                    <a:pt x="118" y="264"/>
                    <a:pt x="116" y="265"/>
                    <a:pt x="113" y="2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313131"/>
                </a:solidFill>
                <a:effectLst/>
                <a:uLnTx/>
                <a:uFillTx/>
                <a:latin typeface="Calibri" panose="020F0502020204030204" pitchFamily="34" charset="0"/>
                <a:ea typeface="+mn-ea"/>
                <a:cs typeface="Arial" panose="020B0604020202020204" pitchFamily="34" charset="0"/>
              </a:endParaRPr>
            </a:p>
          </p:txBody>
        </p:sp>
        <p:sp>
          <p:nvSpPr>
            <p:cNvPr id="205" name="Freeform 470">
              <a:extLst>
                <a:ext uri="{FF2B5EF4-FFF2-40B4-BE49-F238E27FC236}">
                  <a16:creationId xmlns:a16="http://schemas.microsoft.com/office/drawing/2014/main" id="{41045735-4A17-4A3B-97B4-D964FC37DE6B}"/>
                </a:ext>
              </a:extLst>
            </p:cNvPr>
            <p:cNvSpPr>
              <a:spLocks/>
            </p:cNvSpPr>
            <p:nvPr/>
          </p:nvSpPr>
          <p:spPr bwMode="auto">
            <a:xfrm>
              <a:off x="4011589" y="6096507"/>
              <a:ext cx="78205" cy="50455"/>
            </a:xfrm>
            <a:custGeom>
              <a:avLst/>
              <a:gdLst>
                <a:gd name="T0" fmla="*/ 6 w 61"/>
                <a:gd name="T1" fmla="*/ 39 h 39"/>
                <a:gd name="T2" fmla="*/ 1 w 61"/>
                <a:gd name="T3" fmla="*/ 36 h 39"/>
                <a:gd name="T4" fmla="*/ 4 w 61"/>
                <a:gd name="T5" fmla="*/ 28 h 39"/>
                <a:gd name="T6" fmla="*/ 5 w 61"/>
                <a:gd name="T7" fmla="*/ 27 h 39"/>
                <a:gd name="T8" fmla="*/ 50 w 61"/>
                <a:gd name="T9" fmla="*/ 2 h 39"/>
                <a:gd name="T10" fmla="*/ 59 w 61"/>
                <a:gd name="T11" fmla="*/ 3 h 39"/>
                <a:gd name="T12" fmla="*/ 57 w 61"/>
                <a:gd name="T13" fmla="*/ 12 h 39"/>
                <a:gd name="T14" fmla="*/ 10 w 61"/>
                <a:gd name="T15" fmla="*/ 38 h 39"/>
                <a:gd name="T16" fmla="*/ 9 w 61"/>
                <a:gd name="T17" fmla="*/ 39 h 39"/>
                <a:gd name="T18" fmla="*/ 6 w 61"/>
                <a:gd name="T19"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39">
                  <a:moveTo>
                    <a:pt x="6" y="39"/>
                  </a:moveTo>
                  <a:cubicBezTo>
                    <a:pt x="4" y="39"/>
                    <a:pt x="2" y="38"/>
                    <a:pt x="1" y="36"/>
                  </a:cubicBezTo>
                  <a:cubicBezTo>
                    <a:pt x="0" y="33"/>
                    <a:pt x="1" y="29"/>
                    <a:pt x="4" y="28"/>
                  </a:cubicBezTo>
                  <a:cubicBezTo>
                    <a:pt x="5" y="27"/>
                    <a:pt x="5" y="27"/>
                    <a:pt x="5" y="27"/>
                  </a:cubicBezTo>
                  <a:cubicBezTo>
                    <a:pt x="23" y="19"/>
                    <a:pt x="38" y="11"/>
                    <a:pt x="50" y="2"/>
                  </a:cubicBezTo>
                  <a:cubicBezTo>
                    <a:pt x="53" y="0"/>
                    <a:pt x="57" y="1"/>
                    <a:pt x="59" y="3"/>
                  </a:cubicBezTo>
                  <a:cubicBezTo>
                    <a:pt x="61" y="6"/>
                    <a:pt x="60" y="10"/>
                    <a:pt x="57" y="12"/>
                  </a:cubicBezTo>
                  <a:cubicBezTo>
                    <a:pt x="44" y="21"/>
                    <a:pt x="29" y="30"/>
                    <a:pt x="10" y="38"/>
                  </a:cubicBezTo>
                  <a:cubicBezTo>
                    <a:pt x="9" y="39"/>
                    <a:pt x="9" y="39"/>
                    <a:pt x="9" y="39"/>
                  </a:cubicBezTo>
                  <a:cubicBezTo>
                    <a:pt x="8" y="39"/>
                    <a:pt x="7" y="39"/>
                    <a:pt x="6"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313131"/>
                </a:solidFill>
                <a:effectLst/>
                <a:uLnTx/>
                <a:uFillTx/>
                <a:latin typeface="Calibri" panose="020F0502020204030204" pitchFamily="34" charset="0"/>
                <a:ea typeface="+mn-ea"/>
                <a:cs typeface="Arial" panose="020B0604020202020204" pitchFamily="34" charset="0"/>
              </a:endParaRPr>
            </a:p>
          </p:txBody>
        </p:sp>
        <p:sp>
          <p:nvSpPr>
            <p:cNvPr id="206" name="Freeform 471">
              <a:extLst>
                <a:ext uri="{FF2B5EF4-FFF2-40B4-BE49-F238E27FC236}">
                  <a16:creationId xmlns:a16="http://schemas.microsoft.com/office/drawing/2014/main" id="{5B9BFEE4-D687-44CC-B271-63E08A321FA7}"/>
                </a:ext>
              </a:extLst>
            </p:cNvPr>
            <p:cNvSpPr>
              <a:spLocks noEditPoints="1"/>
            </p:cNvSpPr>
            <p:nvPr/>
          </p:nvSpPr>
          <p:spPr bwMode="auto">
            <a:xfrm>
              <a:off x="4060782" y="5980461"/>
              <a:ext cx="143796" cy="145058"/>
            </a:xfrm>
            <a:custGeom>
              <a:avLst/>
              <a:gdLst>
                <a:gd name="T0" fmla="*/ 56 w 112"/>
                <a:gd name="T1" fmla="*/ 112 h 112"/>
                <a:gd name="T2" fmla="*/ 0 w 112"/>
                <a:gd name="T3" fmla="*/ 56 h 112"/>
                <a:gd name="T4" fmla="*/ 56 w 112"/>
                <a:gd name="T5" fmla="*/ 0 h 112"/>
                <a:gd name="T6" fmla="*/ 112 w 112"/>
                <a:gd name="T7" fmla="*/ 56 h 112"/>
                <a:gd name="T8" fmla="*/ 56 w 112"/>
                <a:gd name="T9" fmla="*/ 112 h 112"/>
                <a:gd name="T10" fmla="*/ 56 w 112"/>
                <a:gd name="T11" fmla="*/ 12 h 112"/>
                <a:gd name="T12" fmla="*/ 12 w 112"/>
                <a:gd name="T13" fmla="*/ 56 h 112"/>
                <a:gd name="T14" fmla="*/ 56 w 112"/>
                <a:gd name="T15" fmla="*/ 100 h 112"/>
                <a:gd name="T16" fmla="*/ 100 w 112"/>
                <a:gd name="T17" fmla="*/ 56 h 112"/>
                <a:gd name="T18" fmla="*/ 56 w 112"/>
                <a:gd name="T19" fmla="*/ 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112">
                  <a:moveTo>
                    <a:pt x="56" y="112"/>
                  </a:moveTo>
                  <a:cubicBezTo>
                    <a:pt x="25" y="112"/>
                    <a:pt x="0" y="87"/>
                    <a:pt x="0" y="56"/>
                  </a:cubicBezTo>
                  <a:cubicBezTo>
                    <a:pt x="0" y="25"/>
                    <a:pt x="25" y="0"/>
                    <a:pt x="56" y="0"/>
                  </a:cubicBezTo>
                  <a:cubicBezTo>
                    <a:pt x="87" y="0"/>
                    <a:pt x="112" y="25"/>
                    <a:pt x="112" y="56"/>
                  </a:cubicBezTo>
                  <a:cubicBezTo>
                    <a:pt x="112" y="87"/>
                    <a:pt x="87" y="112"/>
                    <a:pt x="56" y="112"/>
                  </a:cubicBezTo>
                  <a:close/>
                  <a:moveTo>
                    <a:pt x="56" y="12"/>
                  </a:moveTo>
                  <a:cubicBezTo>
                    <a:pt x="32" y="12"/>
                    <a:pt x="12" y="32"/>
                    <a:pt x="12" y="56"/>
                  </a:cubicBezTo>
                  <a:cubicBezTo>
                    <a:pt x="12" y="80"/>
                    <a:pt x="32" y="100"/>
                    <a:pt x="56" y="100"/>
                  </a:cubicBezTo>
                  <a:cubicBezTo>
                    <a:pt x="80" y="100"/>
                    <a:pt x="100" y="80"/>
                    <a:pt x="100" y="56"/>
                  </a:cubicBezTo>
                  <a:cubicBezTo>
                    <a:pt x="100" y="32"/>
                    <a:pt x="80" y="12"/>
                    <a:pt x="5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313131"/>
                </a:solidFill>
                <a:effectLst/>
                <a:uLnTx/>
                <a:uFillTx/>
                <a:latin typeface="Calibri" panose="020F0502020204030204" pitchFamily="34" charset="0"/>
                <a:ea typeface="+mn-ea"/>
                <a:cs typeface="Arial" panose="020B0604020202020204" pitchFamily="34" charset="0"/>
              </a:endParaRPr>
            </a:p>
          </p:txBody>
        </p:sp>
        <p:sp>
          <p:nvSpPr>
            <p:cNvPr id="207" name="Freeform 472">
              <a:extLst>
                <a:ext uri="{FF2B5EF4-FFF2-40B4-BE49-F238E27FC236}">
                  <a16:creationId xmlns:a16="http://schemas.microsoft.com/office/drawing/2014/main" id="{2D260884-D785-4B8D-B76C-89871898BBA6}"/>
                </a:ext>
              </a:extLst>
            </p:cNvPr>
            <p:cNvSpPr>
              <a:spLocks/>
            </p:cNvSpPr>
            <p:nvPr/>
          </p:nvSpPr>
          <p:spPr bwMode="auto">
            <a:xfrm>
              <a:off x="4169260" y="6088939"/>
              <a:ext cx="63068" cy="63068"/>
            </a:xfrm>
            <a:custGeom>
              <a:avLst/>
              <a:gdLst>
                <a:gd name="T0" fmla="*/ 43 w 49"/>
                <a:gd name="T1" fmla="*/ 49 h 49"/>
                <a:gd name="T2" fmla="*/ 38 w 49"/>
                <a:gd name="T3" fmla="*/ 48 h 49"/>
                <a:gd name="T4" fmla="*/ 3 w 49"/>
                <a:gd name="T5" fmla="*/ 11 h 49"/>
                <a:gd name="T6" fmla="*/ 3 w 49"/>
                <a:gd name="T7" fmla="*/ 2 h 49"/>
                <a:gd name="T8" fmla="*/ 11 w 49"/>
                <a:gd name="T9" fmla="*/ 3 h 49"/>
                <a:gd name="T10" fmla="*/ 47 w 49"/>
                <a:gd name="T11" fmla="*/ 39 h 49"/>
                <a:gd name="T12" fmla="*/ 47 w 49"/>
                <a:gd name="T13" fmla="*/ 48 h 49"/>
                <a:gd name="T14" fmla="*/ 43 w 49"/>
                <a:gd name="T15" fmla="*/ 49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49">
                  <a:moveTo>
                    <a:pt x="43" y="49"/>
                  </a:moveTo>
                  <a:cubicBezTo>
                    <a:pt x="41" y="49"/>
                    <a:pt x="40" y="49"/>
                    <a:pt x="38" y="48"/>
                  </a:cubicBezTo>
                  <a:cubicBezTo>
                    <a:pt x="3" y="11"/>
                    <a:pt x="3" y="11"/>
                    <a:pt x="3" y="11"/>
                  </a:cubicBezTo>
                  <a:cubicBezTo>
                    <a:pt x="0" y="9"/>
                    <a:pt x="0" y="5"/>
                    <a:pt x="3" y="2"/>
                  </a:cubicBezTo>
                  <a:cubicBezTo>
                    <a:pt x="5" y="0"/>
                    <a:pt x="9" y="0"/>
                    <a:pt x="11" y="3"/>
                  </a:cubicBezTo>
                  <a:cubicBezTo>
                    <a:pt x="47" y="39"/>
                    <a:pt x="47" y="39"/>
                    <a:pt x="47" y="39"/>
                  </a:cubicBezTo>
                  <a:cubicBezTo>
                    <a:pt x="49" y="42"/>
                    <a:pt x="49" y="45"/>
                    <a:pt x="47" y="48"/>
                  </a:cubicBezTo>
                  <a:cubicBezTo>
                    <a:pt x="46" y="49"/>
                    <a:pt x="44" y="49"/>
                    <a:pt x="43"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313131"/>
                </a:solidFill>
                <a:effectLst/>
                <a:uLnTx/>
                <a:uFillTx/>
                <a:latin typeface="Calibri" panose="020F0502020204030204" pitchFamily="34" charset="0"/>
                <a:ea typeface="+mn-ea"/>
                <a:cs typeface="Arial" panose="020B0604020202020204" pitchFamily="34" charset="0"/>
              </a:endParaRPr>
            </a:p>
          </p:txBody>
        </p:sp>
      </p:grpSp>
      <p:grpSp>
        <p:nvGrpSpPr>
          <p:cNvPr id="208" name="Group 207">
            <a:extLst>
              <a:ext uri="{FF2B5EF4-FFF2-40B4-BE49-F238E27FC236}">
                <a16:creationId xmlns:a16="http://schemas.microsoft.com/office/drawing/2014/main" id="{0E9B7F43-6A92-4B99-97E4-CB40DED5DB86}"/>
              </a:ext>
            </a:extLst>
          </p:cNvPr>
          <p:cNvGrpSpPr/>
          <p:nvPr/>
        </p:nvGrpSpPr>
        <p:grpSpPr>
          <a:xfrm>
            <a:off x="8767367" y="4792448"/>
            <a:ext cx="338137" cy="404813"/>
            <a:chOff x="9679582" y="4094164"/>
            <a:chExt cx="338137" cy="404813"/>
          </a:xfrm>
          <a:solidFill>
            <a:schemeClr val="tx2"/>
          </a:solidFill>
        </p:grpSpPr>
        <p:sp>
          <p:nvSpPr>
            <p:cNvPr id="209" name="Freeform 224">
              <a:extLst>
                <a:ext uri="{FF2B5EF4-FFF2-40B4-BE49-F238E27FC236}">
                  <a16:creationId xmlns:a16="http://schemas.microsoft.com/office/drawing/2014/main" id="{AAF8427E-B575-412A-A8C6-D33B75D955C4}"/>
                </a:ext>
              </a:extLst>
            </p:cNvPr>
            <p:cNvSpPr>
              <a:spLocks noEditPoints="1"/>
            </p:cNvSpPr>
            <p:nvPr/>
          </p:nvSpPr>
          <p:spPr bwMode="auto">
            <a:xfrm>
              <a:off x="9679582" y="4094164"/>
              <a:ext cx="103188" cy="104775"/>
            </a:xfrm>
            <a:custGeom>
              <a:avLst/>
              <a:gdLst>
                <a:gd name="T0" fmla="*/ 61 w 73"/>
                <a:gd name="T1" fmla="*/ 74 h 74"/>
                <a:gd name="T2" fmla="*/ 12 w 73"/>
                <a:gd name="T3" fmla="*/ 74 h 74"/>
                <a:gd name="T4" fmla="*/ 0 w 73"/>
                <a:gd name="T5" fmla="*/ 62 h 74"/>
                <a:gd name="T6" fmla="*/ 0 w 73"/>
                <a:gd name="T7" fmla="*/ 12 h 74"/>
                <a:gd name="T8" fmla="*/ 12 w 73"/>
                <a:gd name="T9" fmla="*/ 0 h 74"/>
                <a:gd name="T10" fmla="*/ 61 w 73"/>
                <a:gd name="T11" fmla="*/ 0 h 74"/>
                <a:gd name="T12" fmla="*/ 73 w 73"/>
                <a:gd name="T13" fmla="*/ 12 h 74"/>
                <a:gd name="T14" fmla="*/ 73 w 73"/>
                <a:gd name="T15" fmla="*/ 62 h 74"/>
                <a:gd name="T16" fmla="*/ 61 w 73"/>
                <a:gd name="T17" fmla="*/ 74 h 74"/>
                <a:gd name="T18" fmla="*/ 12 w 73"/>
                <a:gd name="T19" fmla="*/ 12 h 74"/>
                <a:gd name="T20" fmla="*/ 12 w 73"/>
                <a:gd name="T21" fmla="*/ 62 h 74"/>
                <a:gd name="T22" fmla="*/ 61 w 73"/>
                <a:gd name="T23" fmla="*/ 62 h 74"/>
                <a:gd name="T24" fmla="*/ 61 w 73"/>
                <a:gd name="T25" fmla="*/ 12 h 74"/>
                <a:gd name="T26" fmla="*/ 12 w 73"/>
                <a:gd name="T27" fmla="*/ 1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74">
                  <a:moveTo>
                    <a:pt x="61" y="74"/>
                  </a:moveTo>
                  <a:cubicBezTo>
                    <a:pt x="12" y="74"/>
                    <a:pt x="12" y="74"/>
                    <a:pt x="12" y="74"/>
                  </a:cubicBezTo>
                  <a:cubicBezTo>
                    <a:pt x="6" y="74"/>
                    <a:pt x="0" y="68"/>
                    <a:pt x="0" y="62"/>
                  </a:cubicBezTo>
                  <a:cubicBezTo>
                    <a:pt x="0" y="12"/>
                    <a:pt x="0" y="12"/>
                    <a:pt x="0" y="12"/>
                  </a:cubicBezTo>
                  <a:cubicBezTo>
                    <a:pt x="0" y="6"/>
                    <a:pt x="6" y="0"/>
                    <a:pt x="12" y="0"/>
                  </a:cubicBezTo>
                  <a:cubicBezTo>
                    <a:pt x="61" y="0"/>
                    <a:pt x="61" y="0"/>
                    <a:pt x="61" y="0"/>
                  </a:cubicBezTo>
                  <a:cubicBezTo>
                    <a:pt x="67" y="0"/>
                    <a:pt x="73" y="6"/>
                    <a:pt x="73" y="12"/>
                  </a:cubicBezTo>
                  <a:cubicBezTo>
                    <a:pt x="73" y="62"/>
                    <a:pt x="73" y="62"/>
                    <a:pt x="73" y="62"/>
                  </a:cubicBezTo>
                  <a:cubicBezTo>
                    <a:pt x="73" y="68"/>
                    <a:pt x="67" y="74"/>
                    <a:pt x="61" y="74"/>
                  </a:cubicBezTo>
                  <a:close/>
                  <a:moveTo>
                    <a:pt x="12" y="12"/>
                  </a:moveTo>
                  <a:cubicBezTo>
                    <a:pt x="12" y="62"/>
                    <a:pt x="12" y="62"/>
                    <a:pt x="12" y="62"/>
                  </a:cubicBezTo>
                  <a:cubicBezTo>
                    <a:pt x="61" y="62"/>
                    <a:pt x="61" y="62"/>
                    <a:pt x="61" y="62"/>
                  </a:cubicBezTo>
                  <a:cubicBezTo>
                    <a:pt x="61" y="12"/>
                    <a:pt x="61" y="12"/>
                    <a:pt x="61" y="12"/>
                  </a:cubicBezTo>
                  <a:lnTo>
                    <a:pt x="12"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313131"/>
                </a:solidFill>
                <a:effectLst/>
                <a:uLnTx/>
                <a:uFillTx/>
                <a:latin typeface="Calibri" panose="020F0502020204030204" pitchFamily="34" charset="0"/>
                <a:ea typeface="+mn-ea"/>
                <a:cs typeface="Arial" panose="020B0604020202020204" pitchFamily="34" charset="0"/>
              </a:endParaRPr>
            </a:p>
          </p:txBody>
        </p:sp>
        <p:sp>
          <p:nvSpPr>
            <p:cNvPr id="210" name="Freeform 225">
              <a:extLst>
                <a:ext uri="{FF2B5EF4-FFF2-40B4-BE49-F238E27FC236}">
                  <a16:creationId xmlns:a16="http://schemas.microsoft.com/office/drawing/2014/main" id="{C8F727E2-B2C2-483A-A347-BAC0AC4727E6}"/>
                </a:ext>
              </a:extLst>
            </p:cNvPr>
            <p:cNvSpPr>
              <a:spLocks noEditPoints="1"/>
            </p:cNvSpPr>
            <p:nvPr/>
          </p:nvSpPr>
          <p:spPr bwMode="auto">
            <a:xfrm>
              <a:off x="9679582" y="4244976"/>
              <a:ext cx="103188" cy="104775"/>
            </a:xfrm>
            <a:custGeom>
              <a:avLst/>
              <a:gdLst>
                <a:gd name="T0" fmla="*/ 61 w 73"/>
                <a:gd name="T1" fmla="*/ 74 h 74"/>
                <a:gd name="T2" fmla="*/ 12 w 73"/>
                <a:gd name="T3" fmla="*/ 74 h 74"/>
                <a:gd name="T4" fmla="*/ 0 w 73"/>
                <a:gd name="T5" fmla="*/ 62 h 74"/>
                <a:gd name="T6" fmla="*/ 0 w 73"/>
                <a:gd name="T7" fmla="*/ 12 h 74"/>
                <a:gd name="T8" fmla="*/ 12 w 73"/>
                <a:gd name="T9" fmla="*/ 0 h 74"/>
                <a:gd name="T10" fmla="*/ 61 w 73"/>
                <a:gd name="T11" fmla="*/ 0 h 74"/>
                <a:gd name="T12" fmla="*/ 73 w 73"/>
                <a:gd name="T13" fmla="*/ 12 h 74"/>
                <a:gd name="T14" fmla="*/ 73 w 73"/>
                <a:gd name="T15" fmla="*/ 62 h 74"/>
                <a:gd name="T16" fmla="*/ 61 w 73"/>
                <a:gd name="T17" fmla="*/ 74 h 74"/>
                <a:gd name="T18" fmla="*/ 12 w 73"/>
                <a:gd name="T19" fmla="*/ 12 h 74"/>
                <a:gd name="T20" fmla="*/ 12 w 73"/>
                <a:gd name="T21" fmla="*/ 62 h 74"/>
                <a:gd name="T22" fmla="*/ 61 w 73"/>
                <a:gd name="T23" fmla="*/ 62 h 74"/>
                <a:gd name="T24" fmla="*/ 61 w 73"/>
                <a:gd name="T25" fmla="*/ 12 h 74"/>
                <a:gd name="T26" fmla="*/ 12 w 73"/>
                <a:gd name="T27" fmla="*/ 1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74">
                  <a:moveTo>
                    <a:pt x="61" y="74"/>
                  </a:moveTo>
                  <a:cubicBezTo>
                    <a:pt x="12" y="74"/>
                    <a:pt x="12" y="74"/>
                    <a:pt x="12" y="74"/>
                  </a:cubicBezTo>
                  <a:cubicBezTo>
                    <a:pt x="6" y="74"/>
                    <a:pt x="0" y="69"/>
                    <a:pt x="0" y="62"/>
                  </a:cubicBezTo>
                  <a:cubicBezTo>
                    <a:pt x="0" y="12"/>
                    <a:pt x="0" y="12"/>
                    <a:pt x="0" y="12"/>
                  </a:cubicBezTo>
                  <a:cubicBezTo>
                    <a:pt x="0" y="6"/>
                    <a:pt x="6" y="0"/>
                    <a:pt x="12" y="0"/>
                  </a:cubicBezTo>
                  <a:cubicBezTo>
                    <a:pt x="61" y="0"/>
                    <a:pt x="61" y="0"/>
                    <a:pt x="61" y="0"/>
                  </a:cubicBezTo>
                  <a:cubicBezTo>
                    <a:pt x="67" y="0"/>
                    <a:pt x="73" y="6"/>
                    <a:pt x="73" y="12"/>
                  </a:cubicBezTo>
                  <a:cubicBezTo>
                    <a:pt x="73" y="62"/>
                    <a:pt x="73" y="62"/>
                    <a:pt x="73" y="62"/>
                  </a:cubicBezTo>
                  <a:cubicBezTo>
                    <a:pt x="73" y="69"/>
                    <a:pt x="67" y="74"/>
                    <a:pt x="61" y="74"/>
                  </a:cubicBezTo>
                  <a:close/>
                  <a:moveTo>
                    <a:pt x="12" y="12"/>
                  </a:moveTo>
                  <a:cubicBezTo>
                    <a:pt x="12" y="62"/>
                    <a:pt x="12" y="62"/>
                    <a:pt x="12" y="62"/>
                  </a:cubicBezTo>
                  <a:cubicBezTo>
                    <a:pt x="61" y="62"/>
                    <a:pt x="61" y="62"/>
                    <a:pt x="61" y="62"/>
                  </a:cubicBezTo>
                  <a:cubicBezTo>
                    <a:pt x="61" y="12"/>
                    <a:pt x="61" y="12"/>
                    <a:pt x="61" y="12"/>
                  </a:cubicBezTo>
                  <a:lnTo>
                    <a:pt x="12"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313131"/>
                </a:solidFill>
                <a:effectLst/>
                <a:uLnTx/>
                <a:uFillTx/>
                <a:latin typeface="Calibri" panose="020F0502020204030204" pitchFamily="34" charset="0"/>
                <a:ea typeface="+mn-ea"/>
                <a:cs typeface="Arial" panose="020B0604020202020204" pitchFamily="34" charset="0"/>
              </a:endParaRPr>
            </a:p>
          </p:txBody>
        </p:sp>
        <p:sp>
          <p:nvSpPr>
            <p:cNvPr id="211" name="Freeform 226">
              <a:extLst>
                <a:ext uri="{FF2B5EF4-FFF2-40B4-BE49-F238E27FC236}">
                  <a16:creationId xmlns:a16="http://schemas.microsoft.com/office/drawing/2014/main" id="{4E5A8ED6-A3E3-4C3A-B091-052DD8DD9541}"/>
                </a:ext>
              </a:extLst>
            </p:cNvPr>
            <p:cNvSpPr>
              <a:spLocks noEditPoints="1"/>
            </p:cNvSpPr>
            <p:nvPr/>
          </p:nvSpPr>
          <p:spPr bwMode="auto">
            <a:xfrm>
              <a:off x="9916119" y="4094164"/>
              <a:ext cx="101600" cy="104775"/>
            </a:xfrm>
            <a:custGeom>
              <a:avLst/>
              <a:gdLst>
                <a:gd name="T0" fmla="*/ 60 w 72"/>
                <a:gd name="T1" fmla="*/ 74 h 74"/>
                <a:gd name="T2" fmla="*/ 12 w 72"/>
                <a:gd name="T3" fmla="*/ 74 h 74"/>
                <a:gd name="T4" fmla="*/ 0 w 72"/>
                <a:gd name="T5" fmla="*/ 62 h 74"/>
                <a:gd name="T6" fmla="*/ 0 w 72"/>
                <a:gd name="T7" fmla="*/ 12 h 74"/>
                <a:gd name="T8" fmla="*/ 12 w 72"/>
                <a:gd name="T9" fmla="*/ 0 h 74"/>
                <a:gd name="T10" fmla="*/ 60 w 72"/>
                <a:gd name="T11" fmla="*/ 0 h 74"/>
                <a:gd name="T12" fmla="*/ 72 w 72"/>
                <a:gd name="T13" fmla="*/ 12 h 74"/>
                <a:gd name="T14" fmla="*/ 72 w 72"/>
                <a:gd name="T15" fmla="*/ 62 h 74"/>
                <a:gd name="T16" fmla="*/ 60 w 72"/>
                <a:gd name="T17" fmla="*/ 74 h 74"/>
                <a:gd name="T18" fmla="*/ 12 w 72"/>
                <a:gd name="T19" fmla="*/ 12 h 74"/>
                <a:gd name="T20" fmla="*/ 12 w 72"/>
                <a:gd name="T21" fmla="*/ 62 h 74"/>
                <a:gd name="T22" fmla="*/ 61 w 72"/>
                <a:gd name="T23" fmla="*/ 62 h 74"/>
                <a:gd name="T24" fmla="*/ 60 w 72"/>
                <a:gd name="T25" fmla="*/ 12 h 74"/>
                <a:gd name="T26" fmla="*/ 12 w 72"/>
                <a:gd name="T27" fmla="*/ 1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74">
                  <a:moveTo>
                    <a:pt x="60" y="74"/>
                  </a:moveTo>
                  <a:cubicBezTo>
                    <a:pt x="12" y="74"/>
                    <a:pt x="12" y="74"/>
                    <a:pt x="12" y="74"/>
                  </a:cubicBezTo>
                  <a:cubicBezTo>
                    <a:pt x="6" y="74"/>
                    <a:pt x="0" y="68"/>
                    <a:pt x="0" y="62"/>
                  </a:cubicBezTo>
                  <a:cubicBezTo>
                    <a:pt x="0" y="12"/>
                    <a:pt x="0" y="12"/>
                    <a:pt x="0" y="12"/>
                  </a:cubicBezTo>
                  <a:cubicBezTo>
                    <a:pt x="0" y="6"/>
                    <a:pt x="6" y="0"/>
                    <a:pt x="12" y="0"/>
                  </a:cubicBezTo>
                  <a:cubicBezTo>
                    <a:pt x="60" y="0"/>
                    <a:pt x="60" y="0"/>
                    <a:pt x="60" y="0"/>
                  </a:cubicBezTo>
                  <a:cubicBezTo>
                    <a:pt x="67" y="0"/>
                    <a:pt x="72" y="6"/>
                    <a:pt x="72" y="12"/>
                  </a:cubicBezTo>
                  <a:cubicBezTo>
                    <a:pt x="72" y="62"/>
                    <a:pt x="72" y="62"/>
                    <a:pt x="72" y="62"/>
                  </a:cubicBezTo>
                  <a:cubicBezTo>
                    <a:pt x="72" y="68"/>
                    <a:pt x="67" y="74"/>
                    <a:pt x="60" y="74"/>
                  </a:cubicBezTo>
                  <a:close/>
                  <a:moveTo>
                    <a:pt x="12" y="12"/>
                  </a:moveTo>
                  <a:cubicBezTo>
                    <a:pt x="12" y="62"/>
                    <a:pt x="12" y="62"/>
                    <a:pt x="12" y="62"/>
                  </a:cubicBezTo>
                  <a:cubicBezTo>
                    <a:pt x="61" y="62"/>
                    <a:pt x="61" y="62"/>
                    <a:pt x="61" y="62"/>
                  </a:cubicBezTo>
                  <a:cubicBezTo>
                    <a:pt x="60" y="12"/>
                    <a:pt x="60" y="12"/>
                    <a:pt x="60" y="12"/>
                  </a:cubicBezTo>
                  <a:lnTo>
                    <a:pt x="12"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313131"/>
                </a:solidFill>
                <a:effectLst/>
                <a:uLnTx/>
                <a:uFillTx/>
                <a:latin typeface="Calibri" panose="020F0502020204030204" pitchFamily="34" charset="0"/>
                <a:ea typeface="+mn-ea"/>
                <a:cs typeface="Arial" panose="020B0604020202020204" pitchFamily="34" charset="0"/>
              </a:endParaRPr>
            </a:p>
          </p:txBody>
        </p:sp>
        <p:sp>
          <p:nvSpPr>
            <p:cNvPr id="212" name="Freeform 227">
              <a:extLst>
                <a:ext uri="{FF2B5EF4-FFF2-40B4-BE49-F238E27FC236}">
                  <a16:creationId xmlns:a16="http://schemas.microsoft.com/office/drawing/2014/main" id="{36995998-3A74-4E86-9985-B047DEB6F903}"/>
                </a:ext>
              </a:extLst>
            </p:cNvPr>
            <p:cNvSpPr>
              <a:spLocks noEditPoints="1"/>
            </p:cNvSpPr>
            <p:nvPr/>
          </p:nvSpPr>
          <p:spPr bwMode="auto">
            <a:xfrm>
              <a:off x="9679582" y="4395789"/>
              <a:ext cx="101600" cy="103188"/>
            </a:xfrm>
            <a:custGeom>
              <a:avLst/>
              <a:gdLst>
                <a:gd name="T0" fmla="*/ 60 w 72"/>
                <a:gd name="T1" fmla="*/ 73 h 73"/>
                <a:gd name="T2" fmla="*/ 12 w 72"/>
                <a:gd name="T3" fmla="*/ 73 h 73"/>
                <a:gd name="T4" fmla="*/ 0 w 72"/>
                <a:gd name="T5" fmla="*/ 61 h 73"/>
                <a:gd name="T6" fmla="*/ 0 w 72"/>
                <a:gd name="T7" fmla="*/ 12 h 73"/>
                <a:gd name="T8" fmla="*/ 12 w 72"/>
                <a:gd name="T9" fmla="*/ 0 h 73"/>
                <a:gd name="T10" fmla="*/ 60 w 72"/>
                <a:gd name="T11" fmla="*/ 0 h 73"/>
                <a:gd name="T12" fmla="*/ 72 w 72"/>
                <a:gd name="T13" fmla="*/ 12 h 73"/>
                <a:gd name="T14" fmla="*/ 72 w 72"/>
                <a:gd name="T15" fmla="*/ 61 h 73"/>
                <a:gd name="T16" fmla="*/ 60 w 72"/>
                <a:gd name="T17" fmla="*/ 73 h 73"/>
                <a:gd name="T18" fmla="*/ 12 w 72"/>
                <a:gd name="T19" fmla="*/ 12 h 73"/>
                <a:gd name="T20" fmla="*/ 12 w 72"/>
                <a:gd name="T21" fmla="*/ 61 h 73"/>
                <a:gd name="T22" fmla="*/ 60 w 72"/>
                <a:gd name="T23" fmla="*/ 61 h 73"/>
                <a:gd name="T24" fmla="*/ 60 w 72"/>
                <a:gd name="T25" fmla="*/ 12 h 73"/>
                <a:gd name="T26" fmla="*/ 12 w 72"/>
                <a:gd name="T27" fmla="*/ 1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73">
                  <a:moveTo>
                    <a:pt x="60" y="73"/>
                  </a:moveTo>
                  <a:cubicBezTo>
                    <a:pt x="12" y="73"/>
                    <a:pt x="12" y="73"/>
                    <a:pt x="12" y="73"/>
                  </a:cubicBezTo>
                  <a:cubicBezTo>
                    <a:pt x="6" y="73"/>
                    <a:pt x="0" y="68"/>
                    <a:pt x="0" y="61"/>
                  </a:cubicBezTo>
                  <a:cubicBezTo>
                    <a:pt x="0" y="12"/>
                    <a:pt x="0" y="12"/>
                    <a:pt x="0" y="12"/>
                  </a:cubicBezTo>
                  <a:cubicBezTo>
                    <a:pt x="0" y="5"/>
                    <a:pt x="6" y="0"/>
                    <a:pt x="12" y="0"/>
                  </a:cubicBezTo>
                  <a:cubicBezTo>
                    <a:pt x="60" y="0"/>
                    <a:pt x="60" y="0"/>
                    <a:pt x="60" y="0"/>
                  </a:cubicBezTo>
                  <a:cubicBezTo>
                    <a:pt x="67" y="0"/>
                    <a:pt x="72" y="5"/>
                    <a:pt x="72" y="12"/>
                  </a:cubicBezTo>
                  <a:cubicBezTo>
                    <a:pt x="72" y="61"/>
                    <a:pt x="72" y="61"/>
                    <a:pt x="72" y="61"/>
                  </a:cubicBezTo>
                  <a:cubicBezTo>
                    <a:pt x="72" y="68"/>
                    <a:pt x="67" y="73"/>
                    <a:pt x="60" y="73"/>
                  </a:cubicBezTo>
                  <a:close/>
                  <a:moveTo>
                    <a:pt x="12" y="12"/>
                  </a:moveTo>
                  <a:cubicBezTo>
                    <a:pt x="12" y="61"/>
                    <a:pt x="12" y="61"/>
                    <a:pt x="12" y="61"/>
                  </a:cubicBezTo>
                  <a:cubicBezTo>
                    <a:pt x="60" y="61"/>
                    <a:pt x="60" y="61"/>
                    <a:pt x="60" y="61"/>
                  </a:cubicBezTo>
                  <a:cubicBezTo>
                    <a:pt x="60" y="12"/>
                    <a:pt x="60" y="12"/>
                    <a:pt x="60" y="12"/>
                  </a:cubicBezTo>
                  <a:lnTo>
                    <a:pt x="12"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313131"/>
                </a:solidFill>
                <a:effectLst/>
                <a:uLnTx/>
                <a:uFillTx/>
                <a:latin typeface="Calibri" panose="020F0502020204030204" pitchFamily="34" charset="0"/>
                <a:ea typeface="+mn-ea"/>
                <a:cs typeface="Arial" panose="020B0604020202020204" pitchFamily="34" charset="0"/>
              </a:endParaRPr>
            </a:p>
          </p:txBody>
        </p:sp>
        <p:sp>
          <p:nvSpPr>
            <p:cNvPr id="213" name="Freeform 228">
              <a:extLst>
                <a:ext uri="{FF2B5EF4-FFF2-40B4-BE49-F238E27FC236}">
                  <a16:creationId xmlns:a16="http://schemas.microsoft.com/office/drawing/2014/main" id="{B4F0B171-1788-47F7-BCE8-C3323C669DC4}"/>
                </a:ext>
              </a:extLst>
            </p:cNvPr>
            <p:cNvSpPr>
              <a:spLocks noEditPoints="1"/>
            </p:cNvSpPr>
            <p:nvPr/>
          </p:nvSpPr>
          <p:spPr bwMode="auto">
            <a:xfrm>
              <a:off x="9916119" y="4395789"/>
              <a:ext cx="101600" cy="103188"/>
            </a:xfrm>
            <a:custGeom>
              <a:avLst/>
              <a:gdLst>
                <a:gd name="T0" fmla="*/ 60 w 72"/>
                <a:gd name="T1" fmla="*/ 73 h 73"/>
                <a:gd name="T2" fmla="*/ 12 w 72"/>
                <a:gd name="T3" fmla="*/ 73 h 73"/>
                <a:gd name="T4" fmla="*/ 0 w 72"/>
                <a:gd name="T5" fmla="*/ 61 h 73"/>
                <a:gd name="T6" fmla="*/ 0 w 72"/>
                <a:gd name="T7" fmla="*/ 12 h 73"/>
                <a:gd name="T8" fmla="*/ 12 w 72"/>
                <a:gd name="T9" fmla="*/ 0 h 73"/>
                <a:gd name="T10" fmla="*/ 60 w 72"/>
                <a:gd name="T11" fmla="*/ 0 h 73"/>
                <a:gd name="T12" fmla="*/ 72 w 72"/>
                <a:gd name="T13" fmla="*/ 12 h 73"/>
                <a:gd name="T14" fmla="*/ 72 w 72"/>
                <a:gd name="T15" fmla="*/ 61 h 73"/>
                <a:gd name="T16" fmla="*/ 60 w 72"/>
                <a:gd name="T17" fmla="*/ 73 h 73"/>
                <a:gd name="T18" fmla="*/ 12 w 72"/>
                <a:gd name="T19" fmla="*/ 12 h 73"/>
                <a:gd name="T20" fmla="*/ 12 w 72"/>
                <a:gd name="T21" fmla="*/ 61 h 73"/>
                <a:gd name="T22" fmla="*/ 60 w 72"/>
                <a:gd name="T23" fmla="*/ 61 h 73"/>
                <a:gd name="T24" fmla="*/ 60 w 72"/>
                <a:gd name="T25" fmla="*/ 12 h 73"/>
                <a:gd name="T26" fmla="*/ 12 w 72"/>
                <a:gd name="T27" fmla="*/ 1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73">
                  <a:moveTo>
                    <a:pt x="60" y="73"/>
                  </a:moveTo>
                  <a:cubicBezTo>
                    <a:pt x="12" y="73"/>
                    <a:pt x="12" y="73"/>
                    <a:pt x="12" y="73"/>
                  </a:cubicBezTo>
                  <a:cubicBezTo>
                    <a:pt x="6" y="73"/>
                    <a:pt x="0" y="68"/>
                    <a:pt x="0" y="61"/>
                  </a:cubicBezTo>
                  <a:cubicBezTo>
                    <a:pt x="0" y="12"/>
                    <a:pt x="0" y="12"/>
                    <a:pt x="0" y="12"/>
                  </a:cubicBezTo>
                  <a:cubicBezTo>
                    <a:pt x="0" y="5"/>
                    <a:pt x="6" y="0"/>
                    <a:pt x="12" y="0"/>
                  </a:cubicBezTo>
                  <a:cubicBezTo>
                    <a:pt x="60" y="0"/>
                    <a:pt x="60" y="0"/>
                    <a:pt x="60" y="0"/>
                  </a:cubicBezTo>
                  <a:cubicBezTo>
                    <a:pt x="67" y="0"/>
                    <a:pt x="72" y="5"/>
                    <a:pt x="72" y="12"/>
                  </a:cubicBezTo>
                  <a:cubicBezTo>
                    <a:pt x="72" y="61"/>
                    <a:pt x="72" y="61"/>
                    <a:pt x="72" y="61"/>
                  </a:cubicBezTo>
                  <a:cubicBezTo>
                    <a:pt x="72" y="68"/>
                    <a:pt x="67" y="73"/>
                    <a:pt x="60" y="73"/>
                  </a:cubicBezTo>
                  <a:close/>
                  <a:moveTo>
                    <a:pt x="12" y="12"/>
                  </a:moveTo>
                  <a:cubicBezTo>
                    <a:pt x="12" y="61"/>
                    <a:pt x="12" y="61"/>
                    <a:pt x="12" y="61"/>
                  </a:cubicBezTo>
                  <a:cubicBezTo>
                    <a:pt x="60" y="61"/>
                    <a:pt x="60" y="61"/>
                    <a:pt x="60" y="61"/>
                  </a:cubicBezTo>
                  <a:cubicBezTo>
                    <a:pt x="60" y="12"/>
                    <a:pt x="60" y="12"/>
                    <a:pt x="60" y="12"/>
                  </a:cubicBezTo>
                  <a:lnTo>
                    <a:pt x="12"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313131"/>
                </a:solidFill>
                <a:effectLst/>
                <a:uLnTx/>
                <a:uFillTx/>
                <a:latin typeface="Calibri" panose="020F0502020204030204" pitchFamily="34" charset="0"/>
                <a:ea typeface="+mn-ea"/>
                <a:cs typeface="Arial" panose="020B0604020202020204" pitchFamily="34" charset="0"/>
              </a:endParaRPr>
            </a:p>
          </p:txBody>
        </p:sp>
        <p:sp>
          <p:nvSpPr>
            <p:cNvPr id="214" name="Rectangle 229">
              <a:extLst>
                <a:ext uri="{FF2B5EF4-FFF2-40B4-BE49-F238E27FC236}">
                  <a16:creationId xmlns:a16="http://schemas.microsoft.com/office/drawing/2014/main" id="{609BAFAD-1E6D-41CE-863B-54A09B1D4E9A}"/>
                </a:ext>
              </a:extLst>
            </p:cNvPr>
            <p:cNvSpPr>
              <a:spLocks noChangeArrowheads="1"/>
            </p:cNvSpPr>
            <p:nvPr/>
          </p:nvSpPr>
          <p:spPr bwMode="auto">
            <a:xfrm>
              <a:off x="9776419" y="4135439"/>
              <a:ext cx="100013"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313131"/>
                </a:solidFill>
                <a:effectLst/>
                <a:uLnTx/>
                <a:uFillTx/>
                <a:latin typeface="Calibri" panose="020F0502020204030204" pitchFamily="34" charset="0"/>
                <a:ea typeface="+mn-ea"/>
                <a:cs typeface="Arial" panose="020B0604020202020204" pitchFamily="34" charset="0"/>
              </a:endParaRPr>
            </a:p>
          </p:txBody>
        </p:sp>
        <p:sp>
          <p:nvSpPr>
            <p:cNvPr id="215" name="Rectangle 230">
              <a:extLst>
                <a:ext uri="{FF2B5EF4-FFF2-40B4-BE49-F238E27FC236}">
                  <a16:creationId xmlns:a16="http://schemas.microsoft.com/office/drawing/2014/main" id="{4271E87A-4EC2-413E-BDE5-A48C58F9807B}"/>
                </a:ext>
              </a:extLst>
            </p:cNvPr>
            <p:cNvSpPr>
              <a:spLocks noChangeArrowheads="1"/>
            </p:cNvSpPr>
            <p:nvPr/>
          </p:nvSpPr>
          <p:spPr bwMode="auto">
            <a:xfrm>
              <a:off x="9778007" y="4433889"/>
              <a:ext cx="142875"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313131"/>
                </a:solidFill>
                <a:effectLst/>
                <a:uLnTx/>
                <a:uFillTx/>
                <a:latin typeface="Calibri" panose="020F0502020204030204" pitchFamily="34" charset="0"/>
                <a:ea typeface="+mn-ea"/>
                <a:cs typeface="Arial" panose="020B0604020202020204" pitchFamily="34" charset="0"/>
              </a:endParaRPr>
            </a:p>
          </p:txBody>
        </p:sp>
        <p:sp>
          <p:nvSpPr>
            <p:cNvPr id="216" name="Rectangle 231">
              <a:extLst>
                <a:ext uri="{FF2B5EF4-FFF2-40B4-BE49-F238E27FC236}">
                  <a16:creationId xmlns:a16="http://schemas.microsoft.com/office/drawing/2014/main" id="{76B48EFE-07B8-46C1-8486-37C1E8E47186}"/>
                </a:ext>
              </a:extLst>
            </p:cNvPr>
            <p:cNvSpPr>
              <a:spLocks noChangeArrowheads="1"/>
            </p:cNvSpPr>
            <p:nvPr/>
          </p:nvSpPr>
          <p:spPr bwMode="auto">
            <a:xfrm>
              <a:off x="9778007" y="4291014"/>
              <a:ext cx="190500"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313131"/>
                </a:solidFill>
                <a:effectLst/>
                <a:uLnTx/>
                <a:uFillTx/>
                <a:latin typeface="Calibri" panose="020F0502020204030204" pitchFamily="34" charset="0"/>
                <a:ea typeface="+mn-ea"/>
                <a:cs typeface="Arial" panose="020B0604020202020204" pitchFamily="34" charset="0"/>
              </a:endParaRPr>
            </a:p>
          </p:txBody>
        </p:sp>
        <p:sp>
          <p:nvSpPr>
            <p:cNvPr id="217" name="Freeform 232">
              <a:extLst>
                <a:ext uri="{FF2B5EF4-FFF2-40B4-BE49-F238E27FC236}">
                  <a16:creationId xmlns:a16="http://schemas.microsoft.com/office/drawing/2014/main" id="{ABE83327-A254-410E-A84A-04506B935138}"/>
                </a:ext>
              </a:extLst>
            </p:cNvPr>
            <p:cNvSpPr>
              <a:spLocks/>
            </p:cNvSpPr>
            <p:nvPr/>
          </p:nvSpPr>
          <p:spPr bwMode="auto">
            <a:xfrm>
              <a:off x="9854207" y="4133851"/>
              <a:ext cx="39688" cy="39688"/>
            </a:xfrm>
            <a:custGeom>
              <a:avLst/>
              <a:gdLst>
                <a:gd name="T0" fmla="*/ 7 w 28"/>
                <a:gd name="T1" fmla="*/ 28 h 28"/>
                <a:gd name="T2" fmla="*/ 3 w 28"/>
                <a:gd name="T3" fmla="*/ 26 h 28"/>
                <a:gd name="T4" fmla="*/ 2 w 28"/>
                <a:gd name="T5" fmla="*/ 18 h 28"/>
                <a:gd name="T6" fmla="*/ 17 w 28"/>
                <a:gd name="T7" fmla="*/ 2 h 28"/>
                <a:gd name="T8" fmla="*/ 25 w 28"/>
                <a:gd name="T9" fmla="*/ 2 h 28"/>
                <a:gd name="T10" fmla="*/ 25 w 28"/>
                <a:gd name="T11" fmla="*/ 10 h 28"/>
                <a:gd name="T12" fmla="*/ 11 w 28"/>
                <a:gd name="T13" fmla="*/ 26 h 28"/>
                <a:gd name="T14" fmla="*/ 7 w 28"/>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8">
                  <a:moveTo>
                    <a:pt x="7" y="28"/>
                  </a:moveTo>
                  <a:cubicBezTo>
                    <a:pt x="5" y="28"/>
                    <a:pt x="4" y="27"/>
                    <a:pt x="3" y="26"/>
                  </a:cubicBezTo>
                  <a:cubicBezTo>
                    <a:pt x="0" y="24"/>
                    <a:pt x="0" y="20"/>
                    <a:pt x="2" y="18"/>
                  </a:cubicBezTo>
                  <a:cubicBezTo>
                    <a:pt x="17" y="2"/>
                    <a:pt x="17" y="2"/>
                    <a:pt x="17" y="2"/>
                  </a:cubicBezTo>
                  <a:cubicBezTo>
                    <a:pt x="19" y="0"/>
                    <a:pt x="23" y="0"/>
                    <a:pt x="25" y="2"/>
                  </a:cubicBezTo>
                  <a:cubicBezTo>
                    <a:pt x="28" y="4"/>
                    <a:pt x="28" y="8"/>
                    <a:pt x="25" y="10"/>
                  </a:cubicBezTo>
                  <a:cubicBezTo>
                    <a:pt x="11" y="26"/>
                    <a:pt x="11" y="26"/>
                    <a:pt x="11" y="26"/>
                  </a:cubicBezTo>
                  <a:cubicBezTo>
                    <a:pt x="10" y="27"/>
                    <a:pt x="8" y="28"/>
                    <a:pt x="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313131"/>
                </a:solidFill>
                <a:effectLst/>
                <a:uLnTx/>
                <a:uFillTx/>
                <a:latin typeface="Calibri" panose="020F0502020204030204" pitchFamily="34" charset="0"/>
                <a:ea typeface="+mn-ea"/>
                <a:cs typeface="Arial" panose="020B0604020202020204" pitchFamily="34" charset="0"/>
              </a:endParaRPr>
            </a:p>
          </p:txBody>
        </p:sp>
        <p:sp>
          <p:nvSpPr>
            <p:cNvPr id="218" name="Freeform 233">
              <a:extLst>
                <a:ext uri="{FF2B5EF4-FFF2-40B4-BE49-F238E27FC236}">
                  <a16:creationId xmlns:a16="http://schemas.microsoft.com/office/drawing/2014/main" id="{AAC6F1EB-D342-40FB-8973-A6B4BC07E098}"/>
                </a:ext>
              </a:extLst>
            </p:cNvPr>
            <p:cNvSpPr>
              <a:spLocks/>
            </p:cNvSpPr>
            <p:nvPr/>
          </p:nvSpPr>
          <p:spPr bwMode="auto">
            <a:xfrm>
              <a:off x="9854207" y="4113214"/>
              <a:ext cx="39688" cy="38100"/>
            </a:xfrm>
            <a:custGeom>
              <a:avLst/>
              <a:gdLst>
                <a:gd name="T0" fmla="*/ 21 w 28"/>
                <a:gd name="T1" fmla="*/ 27 h 27"/>
                <a:gd name="T2" fmla="*/ 17 w 28"/>
                <a:gd name="T3" fmla="*/ 25 h 27"/>
                <a:gd name="T4" fmla="*/ 3 w 28"/>
                <a:gd name="T5" fmla="*/ 11 h 27"/>
                <a:gd name="T6" fmla="*/ 3 w 28"/>
                <a:gd name="T7" fmla="*/ 3 h 27"/>
                <a:gd name="T8" fmla="*/ 11 w 28"/>
                <a:gd name="T9" fmla="*/ 3 h 27"/>
                <a:gd name="T10" fmla="*/ 25 w 28"/>
                <a:gd name="T11" fmla="*/ 17 h 27"/>
                <a:gd name="T12" fmla="*/ 25 w 28"/>
                <a:gd name="T13" fmla="*/ 25 h 27"/>
                <a:gd name="T14" fmla="*/ 21 w 28"/>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7">
                  <a:moveTo>
                    <a:pt x="21" y="27"/>
                  </a:moveTo>
                  <a:cubicBezTo>
                    <a:pt x="19" y="27"/>
                    <a:pt x="18" y="26"/>
                    <a:pt x="17" y="25"/>
                  </a:cubicBezTo>
                  <a:cubicBezTo>
                    <a:pt x="3" y="11"/>
                    <a:pt x="3" y="11"/>
                    <a:pt x="3" y="11"/>
                  </a:cubicBezTo>
                  <a:cubicBezTo>
                    <a:pt x="0" y="9"/>
                    <a:pt x="0" y="5"/>
                    <a:pt x="3" y="3"/>
                  </a:cubicBezTo>
                  <a:cubicBezTo>
                    <a:pt x="5" y="0"/>
                    <a:pt x="9" y="0"/>
                    <a:pt x="11" y="3"/>
                  </a:cubicBezTo>
                  <a:cubicBezTo>
                    <a:pt x="25" y="17"/>
                    <a:pt x="25" y="17"/>
                    <a:pt x="25" y="17"/>
                  </a:cubicBezTo>
                  <a:cubicBezTo>
                    <a:pt x="28" y="19"/>
                    <a:pt x="28" y="23"/>
                    <a:pt x="25" y="25"/>
                  </a:cubicBezTo>
                  <a:cubicBezTo>
                    <a:pt x="24" y="26"/>
                    <a:pt x="23" y="27"/>
                    <a:pt x="21"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313131"/>
                </a:solidFill>
                <a:effectLst/>
                <a:uLnTx/>
                <a:uFillTx/>
                <a:latin typeface="Calibri" panose="020F0502020204030204" pitchFamily="34" charset="0"/>
                <a:ea typeface="+mn-ea"/>
                <a:cs typeface="Arial" panose="020B0604020202020204" pitchFamily="34" charset="0"/>
              </a:endParaRPr>
            </a:p>
          </p:txBody>
        </p:sp>
        <p:sp>
          <p:nvSpPr>
            <p:cNvPr id="219" name="Rectangle 234">
              <a:extLst>
                <a:ext uri="{FF2B5EF4-FFF2-40B4-BE49-F238E27FC236}">
                  <a16:creationId xmlns:a16="http://schemas.microsoft.com/office/drawing/2014/main" id="{900C9E5E-317D-4F0A-A012-FDFFF3391062}"/>
                </a:ext>
              </a:extLst>
            </p:cNvPr>
            <p:cNvSpPr>
              <a:spLocks noChangeArrowheads="1"/>
            </p:cNvSpPr>
            <p:nvPr/>
          </p:nvSpPr>
          <p:spPr bwMode="auto">
            <a:xfrm>
              <a:off x="9960569" y="4246564"/>
              <a:ext cx="17463" cy="1095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313131"/>
                </a:solidFill>
                <a:effectLst/>
                <a:uLnTx/>
                <a:uFillTx/>
                <a:latin typeface="Calibri" panose="020F0502020204030204" pitchFamily="34" charset="0"/>
                <a:ea typeface="+mn-ea"/>
                <a:cs typeface="Arial" panose="020B0604020202020204" pitchFamily="34" charset="0"/>
              </a:endParaRPr>
            </a:p>
          </p:txBody>
        </p:sp>
        <p:sp>
          <p:nvSpPr>
            <p:cNvPr id="220" name="Freeform 235">
              <a:extLst>
                <a:ext uri="{FF2B5EF4-FFF2-40B4-BE49-F238E27FC236}">
                  <a16:creationId xmlns:a16="http://schemas.microsoft.com/office/drawing/2014/main" id="{44D71F52-82E2-4E69-9A29-86472FA91A23}"/>
                </a:ext>
              </a:extLst>
            </p:cNvPr>
            <p:cNvSpPr>
              <a:spLocks/>
            </p:cNvSpPr>
            <p:nvPr/>
          </p:nvSpPr>
          <p:spPr bwMode="auto">
            <a:xfrm>
              <a:off x="9938344" y="4330701"/>
              <a:ext cx="39688" cy="38100"/>
            </a:xfrm>
            <a:custGeom>
              <a:avLst/>
              <a:gdLst>
                <a:gd name="T0" fmla="*/ 22 w 28"/>
                <a:gd name="T1" fmla="*/ 27 h 27"/>
                <a:gd name="T2" fmla="*/ 18 w 28"/>
                <a:gd name="T3" fmla="*/ 26 h 27"/>
                <a:gd name="T4" fmla="*/ 2 w 28"/>
                <a:gd name="T5" fmla="*/ 11 h 27"/>
                <a:gd name="T6" fmla="*/ 2 w 28"/>
                <a:gd name="T7" fmla="*/ 3 h 27"/>
                <a:gd name="T8" fmla="*/ 10 w 28"/>
                <a:gd name="T9" fmla="*/ 2 h 27"/>
                <a:gd name="T10" fmla="*/ 26 w 28"/>
                <a:gd name="T11" fmla="*/ 17 h 27"/>
                <a:gd name="T12" fmla="*/ 26 w 28"/>
                <a:gd name="T13" fmla="*/ 25 h 27"/>
                <a:gd name="T14" fmla="*/ 22 w 28"/>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7">
                  <a:moveTo>
                    <a:pt x="22" y="27"/>
                  </a:moveTo>
                  <a:cubicBezTo>
                    <a:pt x="20" y="27"/>
                    <a:pt x="19" y="27"/>
                    <a:pt x="18" y="26"/>
                  </a:cubicBezTo>
                  <a:cubicBezTo>
                    <a:pt x="2" y="11"/>
                    <a:pt x="2" y="11"/>
                    <a:pt x="2" y="11"/>
                  </a:cubicBezTo>
                  <a:cubicBezTo>
                    <a:pt x="0" y="9"/>
                    <a:pt x="0" y="5"/>
                    <a:pt x="2" y="3"/>
                  </a:cubicBezTo>
                  <a:cubicBezTo>
                    <a:pt x="4" y="0"/>
                    <a:pt x="8" y="0"/>
                    <a:pt x="10" y="2"/>
                  </a:cubicBezTo>
                  <a:cubicBezTo>
                    <a:pt x="26" y="17"/>
                    <a:pt x="26" y="17"/>
                    <a:pt x="26" y="17"/>
                  </a:cubicBezTo>
                  <a:cubicBezTo>
                    <a:pt x="28" y="19"/>
                    <a:pt x="28" y="23"/>
                    <a:pt x="26" y="25"/>
                  </a:cubicBezTo>
                  <a:cubicBezTo>
                    <a:pt x="25" y="27"/>
                    <a:pt x="23" y="27"/>
                    <a:pt x="22"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313131"/>
                </a:solidFill>
                <a:effectLst/>
                <a:uLnTx/>
                <a:uFillTx/>
                <a:latin typeface="Calibri" panose="020F0502020204030204" pitchFamily="34" charset="0"/>
                <a:ea typeface="+mn-ea"/>
                <a:cs typeface="Arial" panose="020B0604020202020204" pitchFamily="34" charset="0"/>
              </a:endParaRPr>
            </a:p>
          </p:txBody>
        </p:sp>
        <p:sp>
          <p:nvSpPr>
            <p:cNvPr id="221" name="Freeform 236">
              <a:extLst>
                <a:ext uri="{FF2B5EF4-FFF2-40B4-BE49-F238E27FC236}">
                  <a16:creationId xmlns:a16="http://schemas.microsoft.com/office/drawing/2014/main" id="{E419D373-D610-4F0B-8B26-9A4668932376}"/>
                </a:ext>
              </a:extLst>
            </p:cNvPr>
            <p:cNvSpPr>
              <a:spLocks/>
            </p:cNvSpPr>
            <p:nvPr/>
          </p:nvSpPr>
          <p:spPr bwMode="auto">
            <a:xfrm>
              <a:off x="9960569" y="4330701"/>
              <a:ext cx="39688" cy="38100"/>
            </a:xfrm>
            <a:custGeom>
              <a:avLst/>
              <a:gdLst>
                <a:gd name="T0" fmla="*/ 7 w 28"/>
                <a:gd name="T1" fmla="*/ 27 h 27"/>
                <a:gd name="T2" fmla="*/ 3 w 28"/>
                <a:gd name="T3" fmla="*/ 25 h 27"/>
                <a:gd name="T4" fmla="*/ 3 w 28"/>
                <a:gd name="T5" fmla="*/ 17 h 27"/>
                <a:gd name="T6" fmla="*/ 17 w 28"/>
                <a:gd name="T7" fmla="*/ 3 h 27"/>
                <a:gd name="T8" fmla="*/ 25 w 28"/>
                <a:gd name="T9" fmla="*/ 3 h 27"/>
                <a:gd name="T10" fmla="*/ 25 w 28"/>
                <a:gd name="T11" fmla="*/ 11 h 27"/>
                <a:gd name="T12" fmla="*/ 11 w 28"/>
                <a:gd name="T13" fmla="*/ 25 h 27"/>
                <a:gd name="T14" fmla="*/ 7 w 28"/>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7">
                  <a:moveTo>
                    <a:pt x="7" y="27"/>
                  </a:moveTo>
                  <a:cubicBezTo>
                    <a:pt x="5" y="27"/>
                    <a:pt x="4" y="27"/>
                    <a:pt x="3" y="25"/>
                  </a:cubicBezTo>
                  <a:cubicBezTo>
                    <a:pt x="0" y="23"/>
                    <a:pt x="0" y="19"/>
                    <a:pt x="3" y="17"/>
                  </a:cubicBezTo>
                  <a:cubicBezTo>
                    <a:pt x="17" y="3"/>
                    <a:pt x="17" y="3"/>
                    <a:pt x="17" y="3"/>
                  </a:cubicBezTo>
                  <a:cubicBezTo>
                    <a:pt x="19" y="0"/>
                    <a:pt x="23" y="0"/>
                    <a:pt x="25" y="3"/>
                  </a:cubicBezTo>
                  <a:cubicBezTo>
                    <a:pt x="28" y="5"/>
                    <a:pt x="28" y="9"/>
                    <a:pt x="25" y="11"/>
                  </a:cubicBezTo>
                  <a:cubicBezTo>
                    <a:pt x="11" y="25"/>
                    <a:pt x="11" y="25"/>
                    <a:pt x="11" y="25"/>
                  </a:cubicBezTo>
                  <a:cubicBezTo>
                    <a:pt x="10" y="27"/>
                    <a:pt x="9" y="27"/>
                    <a:pt x="7"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313131"/>
                </a:solidFill>
                <a:effectLst/>
                <a:uLnTx/>
                <a:uFillTx/>
                <a:latin typeface="Calibri" panose="020F0502020204030204" pitchFamily="34" charset="0"/>
                <a:ea typeface="+mn-ea"/>
                <a:cs typeface="Arial" panose="020B0604020202020204" pitchFamily="34" charset="0"/>
              </a:endParaRPr>
            </a:p>
          </p:txBody>
        </p:sp>
        <p:sp>
          <p:nvSpPr>
            <p:cNvPr id="222" name="Freeform 237">
              <a:extLst>
                <a:ext uri="{FF2B5EF4-FFF2-40B4-BE49-F238E27FC236}">
                  <a16:creationId xmlns:a16="http://schemas.microsoft.com/office/drawing/2014/main" id="{D86F0DE4-E87A-4856-AC09-076AFCC75C3C}"/>
                </a:ext>
              </a:extLst>
            </p:cNvPr>
            <p:cNvSpPr>
              <a:spLocks/>
            </p:cNvSpPr>
            <p:nvPr/>
          </p:nvSpPr>
          <p:spPr bwMode="auto">
            <a:xfrm>
              <a:off x="9958982" y="4227514"/>
              <a:ext cx="41275" cy="38100"/>
            </a:xfrm>
            <a:custGeom>
              <a:avLst/>
              <a:gdLst>
                <a:gd name="T0" fmla="*/ 22 w 29"/>
                <a:gd name="T1" fmla="*/ 27 h 27"/>
                <a:gd name="T2" fmla="*/ 18 w 29"/>
                <a:gd name="T3" fmla="*/ 26 h 27"/>
                <a:gd name="T4" fmla="*/ 3 w 29"/>
                <a:gd name="T5" fmla="*/ 12 h 27"/>
                <a:gd name="T6" fmla="*/ 2 w 29"/>
                <a:gd name="T7" fmla="*/ 3 h 27"/>
                <a:gd name="T8" fmla="*/ 11 w 29"/>
                <a:gd name="T9" fmla="*/ 3 h 27"/>
                <a:gd name="T10" fmla="*/ 26 w 29"/>
                <a:gd name="T11" fmla="*/ 17 h 27"/>
                <a:gd name="T12" fmla="*/ 27 w 29"/>
                <a:gd name="T13" fmla="*/ 25 h 27"/>
                <a:gd name="T14" fmla="*/ 22 w 29"/>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27">
                  <a:moveTo>
                    <a:pt x="22" y="27"/>
                  </a:moveTo>
                  <a:cubicBezTo>
                    <a:pt x="21" y="27"/>
                    <a:pt x="19" y="27"/>
                    <a:pt x="18" y="26"/>
                  </a:cubicBezTo>
                  <a:cubicBezTo>
                    <a:pt x="3" y="12"/>
                    <a:pt x="3" y="12"/>
                    <a:pt x="3" y="12"/>
                  </a:cubicBezTo>
                  <a:cubicBezTo>
                    <a:pt x="0" y="9"/>
                    <a:pt x="0" y="5"/>
                    <a:pt x="2" y="3"/>
                  </a:cubicBezTo>
                  <a:cubicBezTo>
                    <a:pt x="5" y="1"/>
                    <a:pt x="8" y="0"/>
                    <a:pt x="11" y="3"/>
                  </a:cubicBezTo>
                  <a:cubicBezTo>
                    <a:pt x="26" y="17"/>
                    <a:pt x="26" y="17"/>
                    <a:pt x="26" y="17"/>
                  </a:cubicBezTo>
                  <a:cubicBezTo>
                    <a:pt x="29" y="19"/>
                    <a:pt x="29" y="23"/>
                    <a:pt x="27" y="25"/>
                  </a:cubicBezTo>
                  <a:cubicBezTo>
                    <a:pt x="25" y="27"/>
                    <a:pt x="24" y="27"/>
                    <a:pt x="22"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313131"/>
                </a:solidFill>
                <a:effectLst/>
                <a:uLnTx/>
                <a:uFillTx/>
                <a:latin typeface="Calibri" panose="020F0502020204030204" pitchFamily="34" charset="0"/>
                <a:ea typeface="+mn-ea"/>
                <a:cs typeface="Arial" panose="020B0604020202020204" pitchFamily="34" charset="0"/>
              </a:endParaRPr>
            </a:p>
          </p:txBody>
        </p:sp>
        <p:sp>
          <p:nvSpPr>
            <p:cNvPr id="223" name="Freeform 238">
              <a:extLst>
                <a:ext uri="{FF2B5EF4-FFF2-40B4-BE49-F238E27FC236}">
                  <a16:creationId xmlns:a16="http://schemas.microsoft.com/office/drawing/2014/main" id="{35CDA73C-C689-4EFD-A5BB-0A71DB2E62FB}"/>
                </a:ext>
              </a:extLst>
            </p:cNvPr>
            <p:cNvSpPr>
              <a:spLocks/>
            </p:cNvSpPr>
            <p:nvPr/>
          </p:nvSpPr>
          <p:spPr bwMode="auto">
            <a:xfrm>
              <a:off x="9938344" y="4229101"/>
              <a:ext cx="38100" cy="36513"/>
            </a:xfrm>
            <a:custGeom>
              <a:avLst/>
              <a:gdLst>
                <a:gd name="T0" fmla="*/ 6 w 27"/>
                <a:gd name="T1" fmla="*/ 26 h 26"/>
                <a:gd name="T2" fmla="*/ 2 w 27"/>
                <a:gd name="T3" fmla="*/ 25 h 26"/>
                <a:gd name="T4" fmla="*/ 2 w 27"/>
                <a:gd name="T5" fmla="*/ 16 h 26"/>
                <a:gd name="T6" fmla="*/ 16 w 27"/>
                <a:gd name="T7" fmla="*/ 2 h 26"/>
                <a:gd name="T8" fmla="*/ 25 w 27"/>
                <a:gd name="T9" fmla="*/ 2 h 26"/>
                <a:gd name="T10" fmla="*/ 25 w 27"/>
                <a:gd name="T11" fmla="*/ 10 h 26"/>
                <a:gd name="T12" fmla="*/ 11 w 27"/>
                <a:gd name="T13" fmla="*/ 25 h 26"/>
                <a:gd name="T14" fmla="*/ 6 w 27"/>
                <a:gd name="T15" fmla="*/ 2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26">
                  <a:moveTo>
                    <a:pt x="6" y="26"/>
                  </a:moveTo>
                  <a:cubicBezTo>
                    <a:pt x="5" y="26"/>
                    <a:pt x="3" y="26"/>
                    <a:pt x="2" y="25"/>
                  </a:cubicBezTo>
                  <a:cubicBezTo>
                    <a:pt x="0" y="22"/>
                    <a:pt x="0" y="19"/>
                    <a:pt x="2" y="16"/>
                  </a:cubicBezTo>
                  <a:cubicBezTo>
                    <a:pt x="16" y="2"/>
                    <a:pt x="16" y="2"/>
                    <a:pt x="16" y="2"/>
                  </a:cubicBezTo>
                  <a:cubicBezTo>
                    <a:pt x="19" y="0"/>
                    <a:pt x="22" y="0"/>
                    <a:pt x="25" y="2"/>
                  </a:cubicBezTo>
                  <a:cubicBezTo>
                    <a:pt x="27" y="4"/>
                    <a:pt x="27" y="8"/>
                    <a:pt x="25" y="10"/>
                  </a:cubicBezTo>
                  <a:cubicBezTo>
                    <a:pt x="11" y="25"/>
                    <a:pt x="11" y="25"/>
                    <a:pt x="11" y="25"/>
                  </a:cubicBezTo>
                  <a:cubicBezTo>
                    <a:pt x="9" y="26"/>
                    <a:pt x="8" y="26"/>
                    <a:pt x="6"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313131"/>
                </a:solidFill>
                <a:effectLst/>
                <a:uLnTx/>
                <a:uFillTx/>
                <a:latin typeface="Calibri" panose="020F0502020204030204" pitchFamily="34" charset="0"/>
                <a:ea typeface="+mn-ea"/>
                <a:cs typeface="Arial" panose="020B0604020202020204" pitchFamily="34" charset="0"/>
              </a:endParaRPr>
            </a:p>
          </p:txBody>
        </p:sp>
      </p:grpSp>
      <p:grpSp>
        <p:nvGrpSpPr>
          <p:cNvPr id="106" name="Group 105">
            <a:extLst>
              <a:ext uri="{FF2B5EF4-FFF2-40B4-BE49-F238E27FC236}">
                <a16:creationId xmlns:a16="http://schemas.microsoft.com/office/drawing/2014/main" id="{2AEE31BA-BD39-4BE1-BB2F-30D90308BC0A}"/>
              </a:ext>
            </a:extLst>
          </p:cNvPr>
          <p:cNvGrpSpPr/>
          <p:nvPr/>
        </p:nvGrpSpPr>
        <p:grpSpPr>
          <a:xfrm>
            <a:off x="8193185" y="321963"/>
            <a:ext cx="4271163" cy="3561834"/>
            <a:chOff x="7836813" y="792564"/>
            <a:chExt cx="3184175" cy="3716699"/>
          </a:xfrm>
        </p:grpSpPr>
        <p:grpSp>
          <p:nvGrpSpPr>
            <p:cNvPr id="107" name="Group 106">
              <a:extLst>
                <a:ext uri="{FF2B5EF4-FFF2-40B4-BE49-F238E27FC236}">
                  <a16:creationId xmlns:a16="http://schemas.microsoft.com/office/drawing/2014/main" id="{6E73422D-E48C-4526-BE34-1643F6FB3EF9}"/>
                </a:ext>
              </a:extLst>
            </p:cNvPr>
            <p:cNvGrpSpPr/>
            <p:nvPr/>
          </p:nvGrpSpPr>
          <p:grpSpPr>
            <a:xfrm>
              <a:off x="7836813" y="792564"/>
              <a:ext cx="3184175" cy="2710958"/>
              <a:chOff x="8481812" y="1914100"/>
              <a:chExt cx="3184175" cy="2710958"/>
            </a:xfrm>
          </p:grpSpPr>
          <p:grpSp>
            <p:nvGrpSpPr>
              <p:cNvPr id="112" name="Group 111">
                <a:extLst>
                  <a:ext uri="{FF2B5EF4-FFF2-40B4-BE49-F238E27FC236}">
                    <a16:creationId xmlns:a16="http://schemas.microsoft.com/office/drawing/2014/main" id="{06E951E5-AAB3-4926-90D5-27FF72949B35}"/>
                  </a:ext>
                </a:extLst>
              </p:cNvPr>
              <p:cNvGrpSpPr/>
              <p:nvPr/>
            </p:nvGrpSpPr>
            <p:grpSpPr>
              <a:xfrm>
                <a:off x="8481812" y="2879748"/>
                <a:ext cx="3184174" cy="1745310"/>
                <a:chOff x="3186384" y="2826389"/>
                <a:chExt cx="3184174" cy="1745310"/>
              </a:xfrm>
            </p:grpSpPr>
            <p:sp>
              <p:nvSpPr>
                <p:cNvPr id="116" name="Shape 197">
                  <a:extLst>
                    <a:ext uri="{FF2B5EF4-FFF2-40B4-BE49-F238E27FC236}">
                      <a16:creationId xmlns:a16="http://schemas.microsoft.com/office/drawing/2014/main" id="{08565093-3B03-4978-9601-5F0258F95FC4}"/>
                    </a:ext>
                  </a:extLst>
                </p:cNvPr>
                <p:cNvSpPr>
                  <a:spLocks noChangeArrowheads="1"/>
                </p:cNvSpPr>
                <p:nvPr/>
              </p:nvSpPr>
              <p:spPr bwMode="auto">
                <a:xfrm>
                  <a:off x="3361053" y="2826389"/>
                  <a:ext cx="2765726" cy="42553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wrap="square" lIns="19050" tIns="19050" rIns="19050" bIns="19050" anchor="ctr">
                  <a:spAutoFit/>
                </a:bodyPr>
                <a:lstStyle>
                  <a:lvl1pPr>
                    <a:defRPr sz="5000">
                      <a:solidFill>
                        <a:srgbClr val="000000"/>
                      </a:solidFill>
                      <a:latin typeface="Helvetica Light"/>
                      <a:ea typeface="Helvetica Light"/>
                      <a:cs typeface="Helvetica Light"/>
                      <a:sym typeface="Helvetica Light"/>
                    </a:defRPr>
                  </a:lvl1pPr>
                  <a:lvl2pPr marL="742950" indent="-285750">
                    <a:defRPr sz="5000">
                      <a:solidFill>
                        <a:srgbClr val="000000"/>
                      </a:solidFill>
                      <a:latin typeface="Helvetica Light"/>
                      <a:ea typeface="Helvetica Light"/>
                      <a:cs typeface="Helvetica Light"/>
                      <a:sym typeface="Helvetica Light"/>
                    </a:defRPr>
                  </a:lvl2pPr>
                  <a:lvl3pPr marL="1143000" indent="-228600">
                    <a:defRPr sz="5000">
                      <a:solidFill>
                        <a:srgbClr val="000000"/>
                      </a:solidFill>
                      <a:latin typeface="Helvetica Light"/>
                      <a:ea typeface="Helvetica Light"/>
                      <a:cs typeface="Helvetica Light"/>
                      <a:sym typeface="Helvetica Light"/>
                    </a:defRPr>
                  </a:lvl3pPr>
                  <a:lvl4pPr marL="1600200" indent="-228600">
                    <a:defRPr sz="5000">
                      <a:solidFill>
                        <a:srgbClr val="000000"/>
                      </a:solidFill>
                      <a:latin typeface="Helvetica Light"/>
                      <a:ea typeface="Helvetica Light"/>
                      <a:cs typeface="Helvetica Light"/>
                      <a:sym typeface="Helvetica Light"/>
                    </a:defRPr>
                  </a:lvl4pPr>
                  <a:lvl5pPr marL="2057400" indent="-228600">
                    <a:defRPr sz="5000">
                      <a:solidFill>
                        <a:srgbClr val="000000"/>
                      </a:solidFill>
                      <a:latin typeface="Helvetica Light"/>
                      <a:ea typeface="Helvetica Light"/>
                      <a:cs typeface="Helvetica Light"/>
                      <a:sym typeface="Helvetica Light"/>
                    </a:defRPr>
                  </a:lvl5pPr>
                  <a:lvl6pPr marL="2514600" indent="-228600" defTabSz="825500" eaLnBrk="0" fontAlgn="base" hangingPunct="0">
                    <a:spcBef>
                      <a:spcPct val="0"/>
                    </a:spcBef>
                    <a:spcAft>
                      <a:spcPct val="0"/>
                    </a:spcAft>
                    <a:defRPr sz="5000">
                      <a:solidFill>
                        <a:srgbClr val="000000"/>
                      </a:solidFill>
                      <a:latin typeface="Helvetica Light"/>
                      <a:ea typeface="Helvetica Light"/>
                      <a:cs typeface="Helvetica Light"/>
                      <a:sym typeface="Helvetica Light"/>
                    </a:defRPr>
                  </a:lvl6pPr>
                  <a:lvl7pPr marL="2971800" indent="-228600" defTabSz="825500" eaLnBrk="0" fontAlgn="base" hangingPunct="0">
                    <a:spcBef>
                      <a:spcPct val="0"/>
                    </a:spcBef>
                    <a:spcAft>
                      <a:spcPct val="0"/>
                    </a:spcAft>
                    <a:defRPr sz="5000">
                      <a:solidFill>
                        <a:srgbClr val="000000"/>
                      </a:solidFill>
                      <a:latin typeface="Helvetica Light"/>
                      <a:ea typeface="Helvetica Light"/>
                      <a:cs typeface="Helvetica Light"/>
                      <a:sym typeface="Helvetica Light"/>
                    </a:defRPr>
                  </a:lvl7pPr>
                  <a:lvl8pPr marL="3429000" indent="-228600" defTabSz="825500" eaLnBrk="0" fontAlgn="base" hangingPunct="0">
                    <a:spcBef>
                      <a:spcPct val="0"/>
                    </a:spcBef>
                    <a:spcAft>
                      <a:spcPct val="0"/>
                    </a:spcAft>
                    <a:defRPr sz="5000">
                      <a:solidFill>
                        <a:srgbClr val="000000"/>
                      </a:solidFill>
                      <a:latin typeface="Helvetica Light"/>
                      <a:ea typeface="Helvetica Light"/>
                      <a:cs typeface="Helvetica Light"/>
                      <a:sym typeface="Helvetica Light"/>
                    </a:defRPr>
                  </a:lvl8pPr>
                  <a:lvl9pPr marL="3886200" indent="-228600" defTabSz="825500" eaLnBrk="0" fontAlgn="base" hangingPunct="0">
                    <a:spcBef>
                      <a:spcPct val="0"/>
                    </a:spcBef>
                    <a:spcAft>
                      <a:spcPct val="0"/>
                    </a:spcAft>
                    <a:defRPr sz="5000">
                      <a:solidFill>
                        <a:srgbClr val="000000"/>
                      </a:solidFill>
                      <a:latin typeface="Helvetica Light"/>
                      <a:ea typeface="Helvetica Light"/>
                      <a:cs typeface="Helvetica Light"/>
                      <a:sym typeface="Helvetica Light"/>
                    </a:defRPr>
                  </a:lvl9pPr>
                </a:lstStyle>
                <a:p>
                  <a:pPr marL="0" marR="0" lvl="0" indent="0" algn="l" defTabSz="457157"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7030A0"/>
                      </a:solidFill>
                      <a:effectLst/>
                      <a:uLnTx/>
                      <a:uFillTx/>
                      <a:latin typeface="Calibri"/>
                      <a:sym typeface="Arial" panose="020B0604020202020204" pitchFamily="34" charset="0"/>
                    </a:rPr>
                    <a:t>Systems</a:t>
                  </a:r>
                </a:p>
              </p:txBody>
            </p:sp>
            <p:sp>
              <p:nvSpPr>
                <p:cNvPr id="117" name="Rectangle 116">
                  <a:extLst>
                    <a:ext uri="{FF2B5EF4-FFF2-40B4-BE49-F238E27FC236}">
                      <a16:creationId xmlns:a16="http://schemas.microsoft.com/office/drawing/2014/main" id="{CA443852-90B7-4FE7-9B5E-A3B5D3618C76}"/>
                    </a:ext>
                  </a:extLst>
                </p:cNvPr>
                <p:cNvSpPr/>
                <p:nvPr/>
              </p:nvSpPr>
              <p:spPr>
                <a:xfrm>
                  <a:off x="3186384" y="2843307"/>
                  <a:ext cx="56500" cy="80233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57"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8" name="Shape 198">
                  <a:extLst>
                    <a:ext uri="{FF2B5EF4-FFF2-40B4-BE49-F238E27FC236}">
                      <a16:creationId xmlns:a16="http://schemas.microsoft.com/office/drawing/2014/main" id="{5E0AF0EA-66A8-4966-9C40-B4BA4ABC4036}"/>
                    </a:ext>
                  </a:extLst>
                </p:cNvPr>
                <p:cNvSpPr>
                  <a:spLocks noChangeArrowheads="1"/>
                </p:cNvSpPr>
                <p:nvPr/>
              </p:nvSpPr>
              <p:spPr bwMode="auto">
                <a:xfrm>
                  <a:off x="3361053" y="3723315"/>
                  <a:ext cx="3009505" cy="42553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wrap="square" lIns="19050" tIns="19050" rIns="19050" bIns="19050" anchor="ctr">
                  <a:spAutoFit/>
                </a:bodyPr>
                <a:lstStyle>
                  <a:lvl1pPr>
                    <a:defRPr sz="5000">
                      <a:solidFill>
                        <a:srgbClr val="000000"/>
                      </a:solidFill>
                      <a:latin typeface="Helvetica Light"/>
                      <a:ea typeface="Helvetica Light"/>
                      <a:cs typeface="Helvetica Light"/>
                      <a:sym typeface="Helvetica Light"/>
                    </a:defRPr>
                  </a:lvl1pPr>
                  <a:lvl2pPr marL="742950" indent="-285750">
                    <a:defRPr sz="5000">
                      <a:solidFill>
                        <a:srgbClr val="000000"/>
                      </a:solidFill>
                      <a:latin typeface="Helvetica Light"/>
                      <a:ea typeface="Helvetica Light"/>
                      <a:cs typeface="Helvetica Light"/>
                      <a:sym typeface="Helvetica Light"/>
                    </a:defRPr>
                  </a:lvl2pPr>
                  <a:lvl3pPr marL="1143000" indent="-228600">
                    <a:defRPr sz="5000">
                      <a:solidFill>
                        <a:srgbClr val="000000"/>
                      </a:solidFill>
                      <a:latin typeface="Helvetica Light"/>
                      <a:ea typeface="Helvetica Light"/>
                      <a:cs typeface="Helvetica Light"/>
                      <a:sym typeface="Helvetica Light"/>
                    </a:defRPr>
                  </a:lvl3pPr>
                  <a:lvl4pPr marL="1600200" indent="-228600">
                    <a:defRPr sz="5000">
                      <a:solidFill>
                        <a:srgbClr val="000000"/>
                      </a:solidFill>
                      <a:latin typeface="Helvetica Light"/>
                      <a:ea typeface="Helvetica Light"/>
                      <a:cs typeface="Helvetica Light"/>
                      <a:sym typeface="Helvetica Light"/>
                    </a:defRPr>
                  </a:lvl4pPr>
                  <a:lvl5pPr marL="2057400" indent="-228600">
                    <a:defRPr sz="5000">
                      <a:solidFill>
                        <a:srgbClr val="000000"/>
                      </a:solidFill>
                      <a:latin typeface="Helvetica Light"/>
                      <a:ea typeface="Helvetica Light"/>
                      <a:cs typeface="Helvetica Light"/>
                      <a:sym typeface="Helvetica Light"/>
                    </a:defRPr>
                  </a:lvl5pPr>
                  <a:lvl6pPr marL="2514600" indent="-228600" defTabSz="825500" eaLnBrk="0" fontAlgn="base" hangingPunct="0">
                    <a:spcBef>
                      <a:spcPct val="0"/>
                    </a:spcBef>
                    <a:spcAft>
                      <a:spcPct val="0"/>
                    </a:spcAft>
                    <a:defRPr sz="5000">
                      <a:solidFill>
                        <a:srgbClr val="000000"/>
                      </a:solidFill>
                      <a:latin typeface="Helvetica Light"/>
                      <a:ea typeface="Helvetica Light"/>
                      <a:cs typeface="Helvetica Light"/>
                      <a:sym typeface="Helvetica Light"/>
                    </a:defRPr>
                  </a:lvl6pPr>
                  <a:lvl7pPr marL="2971800" indent="-228600" defTabSz="825500" eaLnBrk="0" fontAlgn="base" hangingPunct="0">
                    <a:spcBef>
                      <a:spcPct val="0"/>
                    </a:spcBef>
                    <a:spcAft>
                      <a:spcPct val="0"/>
                    </a:spcAft>
                    <a:defRPr sz="5000">
                      <a:solidFill>
                        <a:srgbClr val="000000"/>
                      </a:solidFill>
                      <a:latin typeface="Helvetica Light"/>
                      <a:ea typeface="Helvetica Light"/>
                      <a:cs typeface="Helvetica Light"/>
                      <a:sym typeface="Helvetica Light"/>
                    </a:defRPr>
                  </a:lvl7pPr>
                  <a:lvl8pPr marL="3429000" indent="-228600" defTabSz="825500" eaLnBrk="0" fontAlgn="base" hangingPunct="0">
                    <a:spcBef>
                      <a:spcPct val="0"/>
                    </a:spcBef>
                    <a:spcAft>
                      <a:spcPct val="0"/>
                    </a:spcAft>
                    <a:defRPr sz="5000">
                      <a:solidFill>
                        <a:srgbClr val="000000"/>
                      </a:solidFill>
                      <a:latin typeface="Helvetica Light"/>
                      <a:ea typeface="Helvetica Light"/>
                      <a:cs typeface="Helvetica Light"/>
                      <a:sym typeface="Helvetica Light"/>
                    </a:defRPr>
                  </a:lvl8pPr>
                  <a:lvl9pPr marL="3886200" indent="-228600" defTabSz="825500" eaLnBrk="0" fontAlgn="base" hangingPunct="0">
                    <a:spcBef>
                      <a:spcPct val="0"/>
                    </a:spcBef>
                    <a:spcAft>
                      <a:spcPct val="0"/>
                    </a:spcAft>
                    <a:defRPr sz="5000">
                      <a:solidFill>
                        <a:srgbClr val="000000"/>
                      </a:solidFill>
                      <a:latin typeface="Helvetica Light"/>
                      <a:ea typeface="Helvetica Light"/>
                      <a:cs typeface="Helvetica Light"/>
                      <a:sym typeface="Helvetica Light"/>
                    </a:defRPr>
                  </a:lvl9pPr>
                </a:lstStyle>
                <a:p>
                  <a:pPr marL="0" marR="0" lvl="0" indent="0" algn="l" defTabSz="457157"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46C2D8"/>
                      </a:solidFill>
                      <a:effectLst/>
                      <a:uLnTx/>
                      <a:uFillTx/>
                      <a:latin typeface="Calibri"/>
                      <a:sym typeface="Arial" panose="020B0604020202020204" pitchFamily="34" charset="0"/>
                    </a:rPr>
                    <a:t>Data</a:t>
                  </a:r>
                </a:p>
              </p:txBody>
            </p:sp>
            <p:sp>
              <p:nvSpPr>
                <p:cNvPr id="119" name="Rectangle 118">
                  <a:extLst>
                    <a:ext uri="{FF2B5EF4-FFF2-40B4-BE49-F238E27FC236}">
                      <a16:creationId xmlns:a16="http://schemas.microsoft.com/office/drawing/2014/main" id="{069ADC08-427F-4914-BA78-9B35C86AE572}"/>
                    </a:ext>
                  </a:extLst>
                </p:cNvPr>
                <p:cNvSpPr/>
                <p:nvPr/>
              </p:nvSpPr>
              <p:spPr>
                <a:xfrm>
                  <a:off x="3197838" y="3781996"/>
                  <a:ext cx="56500" cy="774575"/>
                </a:xfrm>
                <a:prstGeom prst="rect">
                  <a:avLst/>
                </a:prstGeom>
                <a:solidFill>
                  <a:srgbClr val="46C2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57"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0" name="Shape 197">
                  <a:extLst>
                    <a:ext uri="{FF2B5EF4-FFF2-40B4-BE49-F238E27FC236}">
                      <a16:creationId xmlns:a16="http://schemas.microsoft.com/office/drawing/2014/main" id="{F46A1ACC-AAEE-4118-8248-D58A12EB2BC3}"/>
                    </a:ext>
                  </a:extLst>
                </p:cNvPr>
                <p:cNvSpPr>
                  <a:spLocks noChangeArrowheads="1"/>
                </p:cNvSpPr>
                <p:nvPr/>
              </p:nvSpPr>
              <p:spPr bwMode="auto">
                <a:xfrm>
                  <a:off x="3361053" y="3195289"/>
                  <a:ext cx="2993923" cy="23284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wrap="square" lIns="19050" tIns="19050" rIns="19050" bIns="19050" anchor="ctr">
                  <a:spAutoFit/>
                </a:bodyPr>
                <a:lstStyle>
                  <a:lvl1pPr>
                    <a:defRPr sz="5000">
                      <a:solidFill>
                        <a:srgbClr val="000000"/>
                      </a:solidFill>
                      <a:latin typeface="Helvetica Light"/>
                      <a:ea typeface="Helvetica Light"/>
                      <a:cs typeface="Helvetica Light"/>
                      <a:sym typeface="Helvetica Light"/>
                    </a:defRPr>
                  </a:lvl1pPr>
                  <a:lvl2pPr marL="742950" indent="-285750">
                    <a:defRPr sz="5000">
                      <a:solidFill>
                        <a:srgbClr val="000000"/>
                      </a:solidFill>
                      <a:latin typeface="Helvetica Light"/>
                      <a:ea typeface="Helvetica Light"/>
                      <a:cs typeface="Helvetica Light"/>
                      <a:sym typeface="Helvetica Light"/>
                    </a:defRPr>
                  </a:lvl2pPr>
                  <a:lvl3pPr marL="1143000" indent="-228600">
                    <a:defRPr sz="5000">
                      <a:solidFill>
                        <a:srgbClr val="000000"/>
                      </a:solidFill>
                      <a:latin typeface="Helvetica Light"/>
                      <a:ea typeface="Helvetica Light"/>
                      <a:cs typeface="Helvetica Light"/>
                      <a:sym typeface="Helvetica Light"/>
                    </a:defRPr>
                  </a:lvl3pPr>
                  <a:lvl4pPr marL="1600200" indent="-228600">
                    <a:defRPr sz="5000">
                      <a:solidFill>
                        <a:srgbClr val="000000"/>
                      </a:solidFill>
                      <a:latin typeface="Helvetica Light"/>
                      <a:ea typeface="Helvetica Light"/>
                      <a:cs typeface="Helvetica Light"/>
                      <a:sym typeface="Helvetica Light"/>
                    </a:defRPr>
                  </a:lvl4pPr>
                  <a:lvl5pPr marL="2057400" indent="-228600">
                    <a:defRPr sz="5000">
                      <a:solidFill>
                        <a:srgbClr val="000000"/>
                      </a:solidFill>
                      <a:latin typeface="Helvetica Light"/>
                      <a:ea typeface="Helvetica Light"/>
                      <a:cs typeface="Helvetica Light"/>
                      <a:sym typeface="Helvetica Light"/>
                    </a:defRPr>
                  </a:lvl5pPr>
                  <a:lvl6pPr marL="2514600" indent="-228600" defTabSz="825500" eaLnBrk="0" fontAlgn="base" hangingPunct="0">
                    <a:spcBef>
                      <a:spcPct val="0"/>
                    </a:spcBef>
                    <a:spcAft>
                      <a:spcPct val="0"/>
                    </a:spcAft>
                    <a:defRPr sz="5000">
                      <a:solidFill>
                        <a:srgbClr val="000000"/>
                      </a:solidFill>
                      <a:latin typeface="Helvetica Light"/>
                      <a:ea typeface="Helvetica Light"/>
                      <a:cs typeface="Helvetica Light"/>
                      <a:sym typeface="Helvetica Light"/>
                    </a:defRPr>
                  </a:lvl6pPr>
                  <a:lvl7pPr marL="2971800" indent="-228600" defTabSz="825500" eaLnBrk="0" fontAlgn="base" hangingPunct="0">
                    <a:spcBef>
                      <a:spcPct val="0"/>
                    </a:spcBef>
                    <a:spcAft>
                      <a:spcPct val="0"/>
                    </a:spcAft>
                    <a:defRPr sz="5000">
                      <a:solidFill>
                        <a:srgbClr val="000000"/>
                      </a:solidFill>
                      <a:latin typeface="Helvetica Light"/>
                      <a:ea typeface="Helvetica Light"/>
                      <a:cs typeface="Helvetica Light"/>
                      <a:sym typeface="Helvetica Light"/>
                    </a:defRPr>
                  </a:lvl7pPr>
                  <a:lvl8pPr marL="3429000" indent="-228600" defTabSz="825500" eaLnBrk="0" fontAlgn="base" hangingPunct="0">
                    <a:spcBef>
                      <a:spcPct val="0"/>
                    </a:spcBef>
                    <a:spcAft>
                      <a:spcPct val="0"/>
                    </a:spcAft>
                    <a:defRPr sz="5000">
                      <a:solidFill>
                        <a:srgbClr val="000000"/>
                      </a:solidFill>
                      <a:latin typeface="Helvetica Light"/>
                      <a:ea typeface="Helvetica Light"/>
                      <a:cs typeface="Helvetica Light"/>
                      <a:sym typeface="Helvetica Light"/>
                    </a:defRPr>
                  </a:lvl8pPr>
                  <a:lvl9pPr marL="3886200" indent="-228600" defTabSz="825500" eaLnBrk="0" fontAlgn="base" hangingPunct="0">
                    <a:spcBef>
                      <a:spcPct val="0"/>
                    </a:spcBef>
                    <a:spcAft>
                      <a:spcPct val="0"/>
                    </a:spcAft>
                    <a:defRPr sz="5000">
                      <a:solidFill>
                        <a:srgbClr val="000000"/>
                      </a:solidFill>
                      <a:latin typeface="Helvetica Light"/>
                      <a:ea typeface="Helvetica Light"/>
                      <a:cs typeface="Helvetica Light"/>
                      <a:sym typeface="Helvetica Light"/>
                    </a:defRPr>
                  </a:lvl9pPr>
                </a:lstStyle>
                <a:p>
                  <a:pPr marL="0" marR="0" lvl="0" indent="0" algn="l" defTabSz="457157"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sym typeface="Helvetica Light"/>
                    </a:rPr>
                    <a:t>Simplify your systems  and  performance management</a:t>
                  </a:r>
                </a:p>
              </p:txBody>
            </p:sp>
            <p:sp>
              <p:nvSpPr>
                <p:cNvPr id="121" name="Shape 198">
                  <a:extLst>
                    <a:ext uri="{FF2B5EF4-FFF2-40B4-BE49-F238E27FC236}">
                      <a16:creationId xmlns:a16="http://schemas.microsoft.com/office/drawing/2014/main" id="{122E3DD6-478E-4618-ABA6-79F12228025B}"/>
                    </a:ext>
                  </a:extLst>
                </p:cNvPr>
                <p:cNvSpPr>
                  <a:spLocks noChangeArrowheads="1"/>
                </p:cNvSpPr>
                <p:nvPr/>
              </p:nvSpPr>
              <p:spPr bwMode="auto">
                <a:xfrm>
                  <a:off x="3361052" y="4146164"/>
                  <a:ext cx="2711376" cy="42553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wrap="square" lIns="19050" tIns="19050" rIns="19050" bIns="19050" anchor="ctr">
                  <a:spAutoFit/>
                </a:bodyPr>
                <a:lstStyle>
                  <a:lvl1pPr>
                    <a:defRPr sz="5000">
                      <a:solidFill>
                        <a:srgbClr val="000000"/>
                      </a:solidFill>
                      <a:latin typeface="Helvetica Light"/>
                      <a:ea typeface="Helvetica Light"/>
                      <a:cs typeface="Helvetica Light"/>
                      <a:sym typeface="Helvetica Light"/>
                    </a:defRPr>
                  </a:lvl1pPr>
                  <a:lvl2pPr marL="742950" indent="-285750">
                    <a:defRPr sz="5000">
                      <a:solidFill>
                        <a:srgbClr val="000000"/>
                      </a:solidFill>
                      <a:latin typeface="Helvetica Light"/>
                      <a:ea typeface="Helvetica Light"/>
                      <a:cs typeface="Helvetica Light"/>
                      <a:sym typeface="Helvetica Light"/>
                    </a:defRPr>
                  </a:lvl2pPr>
                  <a:lvl3pPr marL="1143000" indent="-228600">
                    <a:defRPr sz="5000">
                      <a:solidFill>
                        <a:srgbClr val="000000"/>
                      </a:solidFill>
                      <a:latin typeface="Helvetica Light"/>
                      <a:ea typeface="Helvetica Light"/>
                      <a:cs typeface="Helvetica Light"/>
                      <a:sym typeface="Helvetica Light"/>
                    </a:defRPr>
                  </a:lvl3pPr>
                  <a:lvl4pPr marL="1600200" indent="-228600">
                    <a:defRPr sz="5000">
                      <a:solidFill>
                        <a:srgbClr val="000000"/>
                      </a:solidFill>
                      <a:latin typeface="Helvetica Light"/>
                      <a:ea typeface="Helvetica Light"/>
                      <a:cs typeface="Helvetica Light"/>
                      <a:sym typeface="Helvetica Light"/>
                    </a:defRPr>
                  </a:lvl4pPr>
                  <a:lvl5pPr marL="2057400" indent="-228600">
                    <a:defRPr sz="5000">
                      <a:solidFill>
                        <a:srgbClr val="000000"/>
                      </a:solidFill>
                      <a:latin typeface="Helvetica Light"/>
                      <a:ea typeface="Helvetica Light"/>
                      <a:cs typeface="Helvetica Light"/>
                      <a:sym typeface="Helvetica Light"/>
                    </a:defRPr>
                  </a:lvl5pPr>
                  <a:lvl6pPr marL="2514600" indent="-228600" defTabSz="825500" eaLnBrk="0" fontAlgn="base" hangingPunct="0">
                    <a:spcBef>
                      <a:spcPct val="0"/>
                    </a:spcBef>
                    <a:spcAft>
                      <a:spcPct val="0"/>
                    </a:spcAft>
                    <a:defRPr sz="5000">
                      <a:solidFill>
                        <a:srgbClr val="000000"/>
                      </a:solidFill>
                      <a:latin typeface="Helvetica Light"/>
                      <a:ea typeface="Helvetica Light"/>
                      <a:cs typeface="Helvetica Light"/>
                      <a:sym typeface="Helvetica Light"/>
                    </a:defRPr>
                  </a:lvl6pPr>
                  <a:lvl7pPr marL="2971800" indent="-228600" defTabSz="825500" eaLnBrk="0" fontAlgn="base" hangingPunct="0">
                    <a:spcBef>
                      <a:spcPct val="0"/>
                    </a:spcBef>
                    <a:spcAft>
                      <a:spcPct val="0"/>
                    </a:spcAft>
                    <a:defRPr sz="5000">
                      <a:solidFill>
                        <a:srgbClr val="000000"/>
                      </a:solidFill>
                      <a:latin typeface="Helvetica Light"/>
                      <a:ea typeface="Helvetica Light"/>
                      <a:cs typeface="Helvetica Light"/>
                      <a:sym typeface="Helvetica Light"/>
                    </a:defRPr>
                  </a:lvl7pPr>
                  <a:lvl8pPr marL="3429000" indent="-228600" defTabSz="825500" eaLnBrk="0" fontAlgn="base" hangingPunct="0">
                    <a:spcBef>
                      <a:spcPct val="0"/>
                    </a:spcBef>
                    <a:spcAft>
                      <a:spcPct val="0"/>
                    </a:spcAft>
                    <a:defRPr sz="5000">
                      <a:solidFill>
                        <a:srgbClr val="000000"/>
                      </a:solidFill>
                      <a:latin typeface="Helvetica Light"/>
                      <a:ea typeface="Helvetica Light"/>
                      <a:cs typeface="Helvetica Light"/>
                      <a:sym typeface="Helvetica Light"/>
                    </a:defRPr>
                  </a:lvl8pPr>
                  <a:lvl9pPr marL="3886200" indent="-228600" defTabSz="825500" eaLnBrk="0" fontAlgn="base" hangingPunct="0">
                    <a:spcBef>
                      <a:spcPct val="0"/>
                    </a:spcBef>
                    <a:spcAft>
                      <a:spcPct val="0"/>
                    </a:spcAft>
                    <a:defRPr sz="5000">
                      <a:solidFill>
                        <a:srgbClr val="000000"/>
                      </a:solidFill>
                      <a:latin typeface="Helvetica Light"/>
                      <a:ea typeface="Helvetica Light"/>
                      <a:cs typeface="Helvetica Light"/>
                      <a:sym typeface="Helvetica Light"/>
                    </a:defRPr>
                  </a:lvl9pPr>
                </a:lstStyle>
                <a:p>
                  <a:pPr marL="0" marR="0" lvl="0" indent="0" algn="l" defTabSz="457157"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Calibri"/>
                      <a:sym typeface="Arial" panose="020B0604020202020204" pitchFamily="34" charset="0"/>
                    </a:rPr>
                    <a:t>Ensure your data is  always available and optimized with next generation,  automated </a:t>
                  </a:r>
                  <a:r>
                    <a:rPr kumimoji="0" lang="en-US" sz="1200" b="0" i="0" u="none" strike="noStrike" kern="1200" cap="none" spc="0" normalizeH="0" baseline="0" noProof="0" dirty="0">
                      <a:ln>
                        <a:noFill/>
                      </a:ln>
                      <a:solidFill>
                        <a:prstClr val="white"/>
                      </a:solidFill>
                      <a:effectLst/>
                      <a:uLnTx/>
                      <a:uFillTx/>
                      <a:latin typeface="Calibri"/>
                      <a:sym typeface="Helvetica Light"/>
                    </a:rPr>
                    <a:t>solutions</a:t>
                  </a:r>
                </a:p>
              </p:txBody>
            </p:sp>
          </p:grpSp>
          <p:sp>
            <p:nvSpPr>
              <p:cNvPr id="113" name="Shape 199">
                <a:extLst>
                  <a:ext uri="{FF2B5EF4-FFF2-40B4-BE49-F238E27FC236}">
                    <a16:creationId xmlns:a16="http://schemas.microsoft.com/office/drawing/2014/main" id="{BC0F3870-06BC-43C5-9577-24C571EAE117}"/>
                  </a:ext>
                </a:extLst>
              </p:cNvPr>
              <p:cNvSpPr>
                <a:spLocks noChangeArrowheads="1"/>
              </p:cNvSpPr>
              <p:nvPr/>
            </p:nvSpPr>
            <p:spPr bwMode="auto">
              <a:xfrm>
                <a:off x="8656481" y="1938892"/>
                <a:ext cx="2711376" cy="42553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wrap="square" lIns="19050" tIns="19050" rIns="19050" bIns="19050" anchor="ctr">
                <a:spAutoFit/>
              </a:bodyPr>
              <a:lstStyle>
                <a:lvl1pPr>
                  <a:defRPr sz="5000">
                    <a:solidFill>
                      <a:srgbClr val="000000"/>
                    </a:solidFill>
                    <a:latin typeface="Helvetica Light"/>
                    <a:ea typeface="Helvetica Light"/>
                    <a:cs typeface="Helvetica Light"/>
                    <a:sym typeface="Helvetica Light"/>
                  </a:defRPr>
                </a:lvl1pPr>
                <a:lvl2pPr marL="742950" indent="-285750">
                  <a:defRPr sz="5000">
                    <a:solidFill>
                      <a:srgbClr val="000000"/>
                    </a:solidFill>
                    <a:latin typeface="Helvetica Light"/>
                    <a:ea typeface="Helvetica Light"/>
                    <a:cs typeface="Helvetica Light"/>
                    <a:sym typeface="Helvetica Light"/>
                  </a:defRPr>
                </a:lvl2pPr>
                <a:lvl3pPr marL="1143000" indent="-228600">
                  <a:defRPr sz="5000">
                    <a:solidFill>
                      <a:srgbClr val="000000"/>
                    </a:solidFill>
                    <a:latin typeface="Helvetica Light"/>
                    <a:ea typeface="Helvetica Light"/>
                    <a:cs typeface="Helvetica Light"/>
                    <a:sym typeface="Helvetica Light"/>
                  </a:defRPr>
                </a:lvl3pPr>
                <a:lvl4pPr marL="1600200" indent="-228600">
                  <a:defRPr sz="5000">
                    <a:solidFill>
                      <a:srgbClr val="000000"/>
                    </a:solidFill>
                    <a:latin typeface="Helvetica Light"/>
                    <a:ea typeface="Helvetica Light"/>
                    <a:cs typeface="Helvetica Light"/>
                    <a:sym typeface="Helvetica Light"/>
                  </a:defRPr>
                </a:lvl4pPr>
                <a:lvl5pPr marL="2057400" indent="-228600">
                  <a:defRPr sz="5000">
                    <a:solidFill>
                      <a:srgbClr val="000000"/>
                    </a:solidFill>
                    <a:latin typeface="Helvetica Light"/>
                    <a:ea typeface="Helvetica Light"/>
                    <a:cs typeface="Helvetica Light"/>
                    <a:sym typeface="Helvetica Light"/>
                  </a:defRPr>
                </a:lvl5pPr>
                <a:lvl6pPr marL="2514600" indent="-228600" defTabSz="825500" eaLnBrk="0" fontAlgn="base" hangingPunct="0">
                  <a:spcBef>
                    <a:spcPct val="0"/>
                  </a:spcBef>
                  <a:spcAft>
                    <a:spcPct val="0"/>
                  </a:spcAft>
                  <a:defRPr sz="5000">
                    <a:solidFill>
                      <a:srgbClr val="000000"/>
                    </a:solidFill>
                    <a:latin typeface="Helvetica Light"/>
                    <a:ea typeface="Helvetica Light"/>
                    <a:cs typeface="Helvetica Light"/>
                    <a:sym typeface="Helvetica Light"/>
                  </a:defRPr>
                </a:lvl6pPr>
                <a:lvl7pPr marL="2971800" indent="-228600" defTabSz="825500" eaLnBrk="0" fontAlgn="base" hangingPunct="0">
                  <a:spcBef>
                    <a:spcPct val="0"/>
                  </a:spcBef>
                  <a:spcAft>
                    <a:spcPct val="0"/>
                  </a:spcAft>
                  <a:defRPr sz="5000">
                    <a:solidFill>
                      <a:srgbClr val="000000"/>
                    </a:solidFill>
                    <a:latin typeface="Helvetica Light"/>
                    <a:ea typeface="Helvetica Light"/>
                    <a:cs typeface="Helvetica Light"/>
                    <a:sym typeface="Helvetica Light"/>
                  </a:defRPr>
                </a:lvl7pPr>
                <a:lvl8pPr marL="3429000" indent="-228600" defTabSz="825500" eaLnBrk="0" fontAlgn="base" hangingPunct="0">
                  <a:spcBef>
                    <a:spcPct val="0"/>
                  </a:spcBef>
                  <a:spcAft>
                    <a:spcPct val="0"/>
                  </a:spcAft>
                  <a:defRPr sz="5000">
                    <a:solidFill>
                      <a:srgbClr val="000000"/>
                    </a:solidFill>
                    <a:latin typeface="Helvetica Light"/>
                    <a:ea typeface="Helvetica Light"/>
                    <a:cs typeface="Helvetica Light"/>
                    <a:sym typeface="Helvetica Light"/>
                  </a:defRPr>
                </a:lvl8pPr>
                <a:lvl9pPr marL="3886200" indent="-228600" defTabSz="825500" eaLnBrk="0" fontAlgn="base" hangingPunct="0">
                  <a:spcBef>
                    <a:spcPct val="0"/>
                  </a:spcBef>
                  <a:spcAft>
                    <a:spcPct val="0"/>
                  </a:spcAft>
                  <a:defRPr sz="5000">
                    <a:solidFill>
                      <a:srgbClr val="000000"/>
                    </a:solidFill>
                    <a:latin typeface="Helvetica Light"/>
                    <a:ea typeface="Helvetica Light"/>
                    <a:cs typeface="Helvetica Light"/>
                    <a:sym typeface="Helvetica Light"/>
                  </a:defRPr>
                </a:lvl9pPr>
              </a:lstStyle>
              <a:p>
                <a:pPr marL="0" marR="0" lvl="0" indent="0" algn="l" defTabSz="457157"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7FBC50"/>
                    </a:solidFill>
                    <a:effectLst/>
                    <a:uLnTx/>
                    <a:uFillTx/>
                    <a:latin typeface="Calibri"/>
                    <a:sym typeface="Arial" panose="020B0604020202020204" pitchFamily="34" charset="0"/>
                  </a:rPr>
                  <a:t>Security</a:t>
                </a:r>
              </a:p>
            </p:txBody>
          </p:sp>
          <p:sp>
            <p:nvSpPr>
              <p:cNvPr id="114" name="Rectangle 113">
                <a:extLst>
                  <a:ext uri="{FF2B5EF4-FFF2-40B4-BE49-F238E27FC236}">
                    <a16:creationId xmlns:a16="http://schemas.microsoft.com/office/drawing/2014/main" id="{5A87CBDA-7849-46D5-937B-ED0D48FEE5DB}"/>
                  </a:ext>
                </a:extLst>
              </p:cNvPr>
              <p:cNvSpPr/>
              <p:nvPr/>
            </p:nvSpPr>
            <p:spPr>
              <a:xfrm>
                <a:off x="8490829" y="1914100"/>
                <a:ext cx="56500" cy="80233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57"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5" name="Shape 199">
                <a:extLst>
                  <a:ext uri="{FF2B5EF4-FFF2-40B4-BE49-F238E27FC236}">
                    <a16:creationId xmlns:a16="http://schemas.microsoft.com/office/drawing/2014/main" id="{8EB111B7-E0DD-4BE8-8C8A-0AB6E51E24A4}"/>
                  </a:ext>
                </a:extLst>
              </p:cNvPr>
              <p:cNvSpPr>
                <a:spLocks noChangeArrowheads="1"/>
              </p:cNvSpPr>
              <p:nvPr/>
            </p:nvSpPr>
            <p:spPr bwMode="auto">
              <a:xfrm>
                <a:off x="8656481" y="2361741"/>
                <a:ext cx="3009506" cy="23284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wrap="square" lIns="19050" tIns="19050" rIns="19050" bIns="19050" anchor="ctr">
                <a:spAutoFit/>
              </a:bodyPr>
              <a:lstStyle>
                <a:lvl1pPr>
                  <a:defRPr sz="5000">
                    <a:solidFill>
                      <a:srgbClr val="000000"/>
                    </a:solidFill>
                    <a:latin typeface="Helvetica Light"/>
                    <a:ea typeface="Helvetica Light"/>
                    <a:cs typeface="Helvetica Light"/>
                    <a:sym typeface="Helvetica Light"/>
                  </a:defRPr>
                </a:lvl1pPr>
                <a:lvl2pPr marL="742950" indent="-285750">
                  <a:defRPr sz="5000">
                    <a:solidFill>
                      <a:srgbClr val="000000"/>
                    </a:solidFill>
                    <a:latin typeface="Helvetica Light"/>
                    <a:ea typeface="Helvetica Light"/>
                    <a:cs typeface="Helvetica Light"/>
                    <a:sym typeface="Helvetica Light"/>
                  </a:defRPr>
                </a:lvl2pPr>
                <a:lvl3pPr marL="1143000" indent="-228600">
                  <a:defRPr sz="5000">
                    <a:solidFill>
                      <a:srgbClr val="000000"/>
                    </a:solidFill>
                    <a:latin typeface="Helvetica Light"/>
                    <a:ea typeface="Helvetica Light"/>
                    <a:cs typeface="Helvetica Light"/>
                    <a:sym typeface="Helvetica Light"/>
                  </a:defRPr>
                </a:lvl3pPr>
                <a:lvl4pPr marL="1600200" indent="-228600">
                  <a:defRPr sz="5000">
                    <a:solidFill>
                      <a:srgbClr val="000000"/>
                    </a:solidFill>
                    <a:latin typeface="Helvetica Light"/>
                    <a:ea typeface="Helvetica Light"/>
                    <a:cs typeface="Helvetica Light"/>
                    <a:sym typeface="Helvetica Light"/>
                  </a:defRPr>
                </a:lvl4pPr>
                <a:lvl5pPr marL="2057400" indent="-228600">
                  <a:defRPr sz="5000">
                    <a:solidFill>
                      <a:srgbClr val="000000"/>
                    </a:solidFill>
                    <a:latin typeface="Helvetica Light"/>
                    <a:ea typeface="Helvetica Light"/>
                    <a:cs typeface="Helvetica Light"/>
                    <a:sym typeface="Helvetica Light"/>
                  </a:defRPr>
                </a:lvl5pPr>
                <a:lvl6pPr marL="2514600" indent="-228600" defTabSz="825500" eaLnBrk="0" fontAlgn="base" hangingPunct="0">
                  <a:spcBef>
                    <a:spcPct val="0"/>
                  </a:spcBef>
                  <a:spcAft>
                    <a:spcPct val="0"/>
                  </a:spcAft>
                  <a:defRPr sz="5000">
                    <a:solidFill>
                      <a:srgbClr val="000000"/>
                    </a:solidFill>
                    <a:latin typeface="Helvetica Light"/>
                    <a:ea typeface="Helvetica Light"/>
                    <a:cs typeface="Helvetica Light"/>
                    <a:sym typeface="Helvetica Light"/>
                  </a:defRPr>
                </a:lvl6pPr>
                <a:lvl7pPr marL="2971800" indent="-228600" defTabSz="825500" eaLnBrk="0" fontAlgn="base" hangingPunct="0">
                  <a:spcBef>
                    <a:spcPct val="0"/>
                  </a:spcBef>
                  <a:spcAft>
                    <a:spcPct val="0"/>
                  </a:spcAft>
                  <a:defRPr sz="5000">
                    <a:solidFill>
                      <a:srgbClr val="000000"/>
                    </a:solidFill>
                    <a:latin typeface="Helvetica Light"/>
                    <a:ea typeface="Helvetica Light"/>
                    <a:cs typeface="Helvetica Light"/>
                    <a:sym typeface="Helvetica Light"/>
                  </a:defRPr>
                </a:lvl7pPr>
                <a:lvl8pPr marL="3429000" indent="-228600" defTabSz="825500" eaLnBrk="0" fontAlgn="base" hangingPunct="0">
                  <a:spcBef>
                    <a:spcPct val="0"/>
                  </a:spcBef>
                  <a:spcAft>
                    <a:spcPct val="0"/>
                  </a:spcAft>
                  <a:defRPr sz="5000">
                    <a:solidFill>
                      <a:srgbClr val="000000"/>
                    </a:solidFill>
                    <a:latin typeface="Helvetica Light"/>
                    <a:ea typeface="Helvetica Light"/>
                    <a:cs typeface="Helvetica Light"/>
                    <a:sym typeface="Helvetica Light"/>
                  </a:defRPr>
                </a:lvl8pPr>
                <a:lvl9pPr marL="3886200" indent="-228600" defTabSz="825500" eaLnBrk="0" fontAlgn="base" hangingPunct="0">
                  <a:spcBef>
                    <a:spcPct val="0"/>
                  </a:spcBef>
                  <a:spcAft>
                    <a:spcPct val="0"/>
                  </a:spcAft>
                  <a:defRPr sz="5000">
                    <a:solidFill>
                      <a:srgbClr val="000000"/>
                    </a:solidFill>
                    <a:latin typeface="Helvetica Light"/>
                    <a:ea typeface="Helvetica Light"/>
                    <a:cs typeface="Helvetica Light"/>
                    <a:sym typeface="Helvetica Light"/>
                  </a:defRPr>
                </a:lvl9pPr>
              </a:lstStyle>
              <a:p>
                <a:pPr marL="0" marR="0" lvl="0" indent="0" algn="l" defTabSz="457157"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sym typeface="Helvetica Light"/>
                  </a:rPr>
                  <a:t>Secure and protect your business critical data </a:t>
                </a:r>
                <a:endParaRPr kumimoji="0" lang="en-US" altLang="en-US" sz="1200" b="0" i="0" u="none" strike="noStrike" kern="1200" cap="none" spc="0" normalizeH="0" baseline="0" noProof="0" dirty="0">
                  <a:ln>
                    <a:noFill/>
                  </a:ln>
                  <a:solidFill>
                    <a:prstClr val="white"/>
                  </a:solidFill>
                  <a:effectLst/>
                  <a:uLnTx/>
                  <a:uFillTx/>
                  <a:latin typeface="Calibri"/>
                  <a:sym typeface="Arial" panose="020B0604020202020204" pitchFamily="34" charset="0"/>
                </a:endParaRPr>
              </a:p>
            </p:txBody>
          </p:sp>
        </p:grpSp>
        <p:grpSp>
          <p:nvGrpSpPr>
            <p:cNvPr id="108" name="Group 107">
              <a:extLst>
                <a:ext uri="{FF2B5EF4-FFF2-40B4-BE49-F238E27FC236}">
                  <a16:creationId xmlns:a16="http://schemas.microsoft.com/office/drawing/2014/main" id="{5BF730CA-067E-4FAA-9FB0-AA85B5A3CC9C}"/>
                </a:ext>
              </a:extLst>
            </p:cNvPr>
            <p:cNvGrpSpPr/>
            <p:nvPr/>
          </p:nvGrpSpPr>
          <p:grpSpPr>
            <a:xfrm>
              <a:off x="7842244" y="3634388"/>
              <a:ext cx="2880613" cy="874875"/>
              <a:chOff x="9806776" y="-263716"/>
              <a:chExt cx="2880613" cy="874875"/>
            </a:xfrm>
          </p:grpSpPr>
          <p:sp>
            <p:nvSpPr>
              <p:cNvPr id="109" name="Shape 199">
                <a:extLst>
                  <a:ext uri="{FF2B5EF4-FFF2-40B4-BE49-F238E27FC236}">
                    <a16:creationId xmlns:a16="http://schemas.microsoft.com/office/drawing/2014/main" id="{1C862D28-845A-425D-BD91-E1996285B56F}"/>
                  </a:ext>
                </a:extLst>
              </p:cNvPr>
              <p:cNvSpPr>
                <a:spLocks noChangeArrowheads="1"/>
              </p:cNvSpPr>
              <p:nvPr/>
            </p:nvSpPr>
            <p:spPr bwMode="auto">
              <a:xfrm>
                <a:off x="9976013" y="-263716"/>
                <a:ext cx="2711376" cy="42553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wrap="square" lIns="19050" tIns="19050" rIns="19050" bIns="19050" anchor="ctr">
                <a:spAutoFit/>
              </a:bodyPr>
              <a:lstStyle>
                <a:lvl1pPr>
                  <a:defRPr sz="5000">
                    <a:solidFill>
                      <a:srgbClr val="000000"/>
                    </a:solidFill>
                    <a:latin typeface="Helvetica Light"/>
                    <a:ea typeface="Helvetica Light"/>
                    <a:cs typeface="Helvetica Light"/>
                    <a:sym typeface="Helvetica Light"/>
                  </a:defRPr>
                </a:lvl1pPr>
                <a:lvl2pPr marL="742950" indent="-285750">
                  <a:defRPr sz="5000">
                    <a:solidFill>
                      <a:srgbClr val="000000"/>
                    </a:solidFill>
                    <a:latin typeface="Helvetica Light"/>
                    <a:ea typeface="Helvetica Light"/>
                    <a:cs typeface="Helvetica Light"/>
                    <a:sym typeface="Helvetica Light"/>
                  </a:defRPr>
                </a:lvl2pPr>
                <a:lvl3pPr marL="1143000" indent="-228600">
                  <a:defRPr sz="5000">
                    <a:solidFill>
                      <a:srgbClr val="000000"/>
                    </a:solidFill>
                    <a:latin typeface="Helvetica Light"/>
                    <a:ea typeface="Helvetica Light"/>
                    <a:cs typeface="Helvetica Light"/>
                    <a:sym typeface="Helvetica Light"/>
                  </a:defRPr>
                </a:lvl3pPr>
                <a:lvl4pPr marL="1600200" indent="-228600">
                  <a:defRPr sz="5000">
                    <a:solidFill>
                      <a:srgbClr val="000000"/>
                    </a:solidFill>
                    <a:latin typeface="Helvetica Light"/>
                    <a:ea typeface="Helvetica Light"/>
                    <a:cs typeface="Helvetica Light"/>
                    <a:sym typeface="Helvetica Light"/>
                  </a:defRPr>
                </a:lvl4pPr>
                <a:lvl5pPr marL="2057400" indent="-228600">
                  <a:defRPr sz="5000">
                    <a:solidFill>
                      <a:srgbClr val="000000"/>
                    </a:solidFill>
                    <a:latin typeface="Helvetica Light"/>
                    <a:ea typeface="Helvetica Light"/>
                    <a:cs typeface="Helvetica Light"/>
                    <a:sym typeface="Helvetica Light"/>
                  </a:defRPr>
                </a:lvl5pPr>
                <a:lvl6pPr marL="2514600" indent="-228600" defTabSz="825500" eaLnBrk="0" fontAlgn="base" hangingPunct="0">
                  <a:spcBef>
                    <a:spcPct val="0"/>
                  </a:spcBef>
                  <a:spcAft>
                    <a:spcPct val="0"/>
                  </a:spcAft>
                  <a:defRPr sz="5000">
                    <a:solidFill>
                      <a:srgbClr val="000000"/>
                    </a:solidFill>
                    <a:latin typeface="Helvetica Light"/>
                    <a:ea typeface="Helvetica Light"/>
                    <a:cs typeface="Helvetica Light"/>
                    <a:sym typeface="Helvetica Light"/>
                  </a:defRPr>
                </a:lvl6pPr>
                <a:lvl7pPr marL="2971800" indent="-228600" defTabSz="825500" eaLnBrk="0" fontAlgn="base" hangingPunct="0">
                  <a:spcBef>
                    <a:spcPct val="0"/>
                  </a:spcBef>
                  <a:spcAft>
                    <a:spcPct val="0"/>
                  </a:spcAft>
                  <a:defRPr sz="5000">
                    <a:solidFill>
                      <a:srgbClr val="000000"/>
                    </a:solidFill>
                    <a:latin typeface="Helvetica Light"/>
                    <a:ea typeface="Helvetica Light"/>
                    <a:cs typeface="Helvetica Light"/>
                    <a:sym typeface="Helvetica Light"/>
                  </a:defRPr>
                </a:lvl7pPr>
                <a:lvl8pPr marL="3429000" indent="-228600" defTabSz="825500" eaLnBrk="0" fontAlgn="base" hangingPunct="0">
                  <a:spcBef>
                    <a:spcPct val="0"/>
                  </a:spcBef>
                  <a:spcAft>
                    <a:spcPct val="0"/>
                  </a:spcAft>
                  <a:defRPr sz="5000">
                    <a:solidFill>
                      <a:srgbClr val="000000"/>
                    </a:solidFill>
                    <a:latin typeface="Helvetica Light"/>
                    <a:ea typeface="Helvetica Light"/>
                    <a:cs typeface="Helvetica Light"/>
                    <a:sym typeface="Helvetica Light"/>
                  </a:defRPr>
                </a:lvl8pPr>
                <a:lvl9pPr marL="3886200" indent="-228600" defTabSz="825500" eaLnBrk="0" fontAlgn="base" hangingPunct="0">
                  <a:spcBef>
                    <a:spcPct val="0"/>
                  </a:spcBef>
                  <a:spcAft>
                    <a:spcPct val="0"/>
                  </a:spcAft>
                  <a:defRPr sz="5000">
                    <a:solidFill>
                      <a:srgbClr val="000000"/>
                    </a:solidFill>
                    <a:latin typeface="Helvetica Light"/>
                    <a:ea typeface="Helvetica Light"/>
                    <a:cs typeface="Helvetica Light"/>
                    <a:sym typeface="Helvetica Light"/>
                  </a:defRPr>
                </a:lvl9pPr>
              </a:lstStyle>
              <a:p>
                <a:pPr marL="0" marR="0" lvl="0" indent="0" algn="l" defTabSz="457157"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B4AD"/>
                    </a:solidFill>
                    <a:effectLst/>
                    <a:uLnTx/>
                    <a:uFillTx/>
                    <a:latin typeface="Calibri"/>
                    <a:sym typeface="Arial" panose="020B0604020202020204" pitchFamily="34" charset="0"/>
                  </a:rPr>
                  <a:t>Cost</a:t>
                </a:r>
              </a:p>
            </p:txBody>
          </p:sp>
          <p:sp>
            <p:nvSpPr>
              <p:cNvPr id="110" name="Rectangle 109">
                <a:extLst>
                  <a:ext uri="{FF2B5EF4-FFF2-40B4-BE49-F238E27FC236}">
                    <a16:creationId xmlns:a16="http://schemas.microsoft.com/office/drawing/2014/main" id="{10BDEF94-0A7B-4BD7-92D6-F38073D94381}"/>
                  </a:ext>
                </a:extLst>
              </p:cNvPr>
              <p:cNvSpPr/>
              <p:nvPr/>
            </p:nvSpPr>
            <p:spPr>
              <a:xfrm>
                <a:off x="9806776" y="-258293"/>
                <a:ext cx="62523" cy="869452"/>
              </a:xfrm>
              <a:prstGeom prst="rect">
                <a:avLst/>
              </a:prstGeom>
              <a:solidFill>
                <a:srgbClr val="00B4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57"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1" name="Shape 199">
                <a:extLst>
                  <a:ext uri="{FF2B5EF4-FFF2-40B4-BE49-F238E27FC236}">
                    <a16:creationId xmlns:a16="http://schemas.microsoft.com/office/drawing/2014/main" id="{A728DCBB-3858-45A7-A122-F9CDCDDA9970}"/>
                  </a:ext>
                </a:extLst>
              </p:cNvPr>
              <p:cNvSpPr>
                <a:spLocks noChangeArrowheads="1"/>
              </p:cNvSpPr>
              <p:nvPr/>
            </p:nvSpPr>
            <p:spPr bwMode="auto">
              <a:xfrm>
                <a:off x="9976013" y="145778"/>
                <a:ext cx="2563387" cy="42553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wrap="square" lIns="19050" tIns="19050" rIns="19050" bIns="19050" anchor="ctr">
                <a:spAutoFit/>
              </a:bodyPr>
              <a:lstStyle>
                <a:lvl1pPr>
                  <a:defRPr sz="5000">
                    <a:solidFill>
                      <a:srgbClr val="000000"/>
                    </a:solidFill>
                    <a:latin typeface="Helvetica Light"/>
                    <a:ea typeface="Helvetica Light"/>
                    <a:cs typeface="Helvetica Light"/>
                    <a:sym typeface="Helvetica Light"/>
                  </a:defRPr>
                </a:lvl1pPr>
                <a:lvl2pPr marL="742950" indent="-285750">
                  <a:defRPr sz="5000">
                    <a:solidFill>
                      <a:srgbClr val="000000"/>
                    </a:solidFill>
                    <a:latin typeface="Helvetica Light"/>
                    <a:ea typeface="Helvetica Light"/>
                    <a:cs typeface="Helvetica Light"/>
                    <a:sym typeface="Helvetica Light"/>
                  </a:defRPr>
                </a:lvl2pPr>
                <a:lvl3pPr marL="1143000" indent="-228600">
                  <a:defRPr sz="5000">
                    <a:solidFill>
                      <a:srgbClr val="000000"/>
                    </a:solidFill>
                    <a:latin typeface="Helvetica Light"/>
                    <a:ea typeface="Helvetica Light"/>
                    <a:cs typeface="Helvetica Light"/>
                    <a:sym typeface="Helvetica Light"/>
                  </a:defRPr>
                </a:lvl3pPr>
                <a:lvl4pPr marL="1600200" indent="-228600">
                  <a:defRPr sz="5000">
                    <a:solidFill>
                      <a:srgbClr val="000000"/>
                    </a:solidFill>
                    <a:latin typeface="Helvetica Light"/>
                    <a:ea typeface="Helvetica Light"/>
                    <a:cs typeface="Helvetica Light"/>
                    <a:sym typeface="Helvetica Light"/>
                  </a:defRPr>
                </a:lvl4pPr>
                <a:lvl5pPr marL="2057400" indent="-228600">
                  <a:defRPr sz="5000">
                    <a:solidFill>
                      <a:srgbClr val="000000"/>
                    </a:solidFill>
                    <a:latin typeface="Helvetica Light"/>
                    <a:ea typeface="Helvetica Light"/>
                    <a:cs typeface="Helvetica Light"/>
                    <a:sym typeface="Helvetica Light"/>
                  </a:defRPr>
                </a:lvl5pPr>
                <a:lvl6pPr marL="2514600" indent="-228600" defTabSz="825500" eaLnBrk="0" fontAlgn="base" hangingPunct="0">
                  <a:spcBef>
                    <a:spcPct val="0"/>
                  </a:spcBef>
                  <a:spcAft>
                    <a:spcPct val="0"/>
                  </a:spcAft>
                  <a:defRPr sz="5000">
                    <a:solidFill>
                      <a:srgbClr val="000000"/>
                    </a:solidFill>
                    <a:latin typeface="Helvetica Light"/>
                    <a:ea typeface="Helvetica Light"/>
                    <a:cs typeface="Helvetica Light"/>
                    <a:sym typeface="Helvetica Light"/>
                  </a:defRPr>
                </a:lvl6pPr>
                <a:lvl7pPr marL="2971800" indent="-228600" defTabSz="825500" eaLnBrk="0" fontAlgn="base" hangingPunct="0">
                  <a:spcBef>
                    <a:spcPct val="0"/>
                  </a:spcBef>
                  <a:spcAft>
                    <a:spcPct val="0"/>
                  </a:spcAft>
                  <a:defRPr sz="5000">
                    <a:solidFill>
                      <a:srgbClr val="000000"/>
                    </a:solidFill>
                    <a:latin typeface="Helvetica Light"/>
                    <a:ea typeface="Helvetica Light"/>
                    <a:cs typeface="Helvetica Light"/>
                    <a:sym typeface="Helvetica Light"/>
                  </a:defRPr>
                </a:lvl7pPr>
                <a:lvl8pPr marL="3429000" indent="-228600" defTabSz="825500" eaLnBrk="0" fontAlgn="base" hangingPunct="0">
                  <a:spcBef>
                    <a:spcPct val="0"/>
                  </a:spcBef>
                  <a:spcAft>
                    <a:spcPct val="0"/>
                  </a:spcAft>
                  <a:defRPr sz="5000">
                    <a:solidFill>
                      <a:srgbClr val="000000"/>
                    </a:solidFill>
                    <a:latin typeface="Helvetica Light"/>
                    <a:ea typeface="Helvetica Light"/>
                    <a:cs typeface="Helvetica Light"/>
                    <a:sym typeface="Helvetica Light"/>
                  </a:defRPr>
                </a:lvl8pPr>
                <a:lvl9pPr marL="3886200" indent="-228600" defTabSz="825500" eaLnBrk="0" fontAlgn="base" hangingPunct="0">
                  <a:spcBef>
                    <a:spcPct val="0"/>
                  </a:spcBef>
                  <a:spcAft>
                    <a:spcPct val="0"/>
                  </a:spcAft>
                  <a:defRPr sz="5000">
                    <a:solidFill>
                      <a:srgbClr val="000000"/>
                    </a:solidFill>
                    <a:latin typeface="Helvetica Light"/>
                    <a:ea typeface="Helvetica Light"/>
                    <a:cs typeface="Helvetica Light"/>
                    <a:sym typeface="Helvetica Light"/>
                  </a:defRPr>
                </a:lvl9pPr>
              </a:lstStyle>
              <a:p>
                <a:pPr marL="0" marR="0" lvl="0" indent="0" algn="l" defTabSz="457157"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sym typeface="Helvetica Light"/>
                  </a:rPr>
                  <a:t>Drastically lower your MLC Costs with proven MLC cost-reduction solutions</a:t>
                </a:r>
                <a:endParaRPr kumimoji="0" lang="en-US" altLang="en-US" sz="1200" b="0" i="0" u="none" strike="noStrike" kern="1200" cap="none" spc="0" normalizeH="0" baseline="0" noProof="0" dirty="0">
                  <a:ln>
                    <a:noFill/>
                  </a:ln>
                  <a:solidFill>
                    <a:prstClr val="white"/>
                  </a:solidFill>
                  <a:effectLst/>
                  <a:uLnTx/>
                  <a:uFillTx/>
                  <a:latin typeface="Calibri"/>
                  <a:sym typeface="Arial" panose="020B0604020202020204" pitchFamily="34" charset="0"/>
                </a:endParaRPr>
              </a:p>
            </p:txBody>
          </p:sp>
        </p:grpSp>
      </p:grpSp>
      <p:sp>
        <p:nvSpPr>
          <p:cNvPr id="6" name="TextBox 5">
            <a:extLst>
              <a:ext uri="{FF2B5EF4-FFF2-40B4-BE49-F238E27FC236}">
                <a16:creationId xmlns:a16="http://schemas.microsoft.com/office/drawing/2014/main" id="{9D4D6295-6270-440E-8312-62B0BD599713}"/>
              </a:ext>
            </a:extLst>
          </p:cNvPr>
          <p:cNvSpPr txBox="1"/>
          <p:nvPr/>
        </p:nvSpPr>
        <p:spPr>
          <a:xfrm>
            <a:off x="729858" y="2401160"/>
            <a:ext cx="3059589" cy="923330"/>
          </a:xfrm>
          <a:prstGeom prst="rect">
            <a:avLst/>
          </a:prstGeom>
          <a:noFill/>
        </p:spPr>
        <p:txBody>
          <a:bodyPr wrap="square" rtlCol="0">
            <a:spAutoFit/>
          </a:bodyPr>
          <a:lstStyle/>
          <a:p>
            <a:r>
              <a:rPr lang="en-US" b="1" dirty="0">
                <a:solidFill>
                  <a:schemeClr val="bg1"/>
                </a:solidFill>
              </a:rPr>
              <a:t>BMC Db2 products will be relaunch as BMC AMI products  in 2020 </a:t>
            </a:r>
          </a:p>
        </p:txBody>
      </p:sp>
    </p:spTree>
    <p:extLst>
      <p:ext uri="{BB962C8B-B14F-4D97-AF65-F5344CB8AC3E}">
        <p14:creationId xmlns:p14="http://schemas.microsoft.com/office/powerpoint/2010/main" val="9262151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4BD1BB-5AAA-4D2D-8AAF-98E26EEB49BC}"/>
              </a:ext>
            </a:extLst>
          </p:cNvPr>
          <p:cNvSpPr>
            <a:spLocks noGrp="1"/>
          </p:cNvSpPr>
          <p:nvPr>
            <p:ph type="title"/>
          </p:nvPr>
        </p:nvSpPr>
        <p:spPr>
          <a:xfrm>
            <a:off x="464476" y="172406"/>
            <a:ext cx="11263047" cy="1176348"/>
          </a:xfrm>
        </p:spPr>
        <p:txBody>
          <a:bodyPr/>
          <a:lstStyle/>
          <a:p>
            <a:r>
              <a:rPr lang="en-US" dirty="0"/>
              <a:t>IBM Mainframe Agile/DevOps Adoption </a:t>
            </a:r>
          </a:p>
        </p:txBody>
      </p:sp>
      <p:sp>
        <p:nvSpPr>
          <p:cNvPr id="4" name="Rectangle 3">
            <a:extLst>
              <a:ext uri="{FF2B5EF4-FFF2-40B4-BE49-F238E27FC236}">
                <a16:creationId xmlns:a16="http://schemas.microsoft.com/office/drawing/2014/main" id="{0D3144F7-8F48-492C-B9BB-790D2E41B29C}"/>
              </a:ext>
            </a:extLst>
          </p:cNvPr>
          <p:cNvSpPr/>
          <p:nvPr/>
        </p:nvSpPr>
        <p:spPr>
          <a:xfrm>
            <a:off x="983317" y="951376"/>
            <a:ext cx="3800439" cy="567494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77D5ED66-BBB9-4B0F-97A3-92E5AB420B32}"/>
              </a:ext>
            </a:extLst>
          </p:cNvPr>
          <p:cNvSpPr txBox="1">
            <a:spLocks/>
          </p:cNvSpPr>
          <p:nvPr/>
        </p:nvSpPr>
        <p:spPr>
          <a:xfrm>
            <a:off x="5578146" y="1451391"/>
            <a:ext cx="4865504" cy="3675829"/>
          </a:xfrm>
          <a:solidFill>
            <a:srgbClr val="0091DC">
              <a:alpha val="43000"/>
            </a:srgbClr>
          </a:solidFill>
          <a:ln>
            <a:solidFill>
              <a:srgbClr val="7030A0"/>
            </a:solidFill>
          </a:ln>
        </p:spPr>
        <p:txBody>
          <a:bodyPr/>
          <a:lstStyle>
            <a:lvl1pPr marL="0" indent="0" algn="l" defTabSz="457101" rtl="0" eaLnBrk="1" latinLnBrk="0" hangingPunct="1">
              <a:spcBef>
                <a:spcPct val="20000"/>
              </a:spcBef>
              <a:buFont typeface="Arial"/>
              <a:buNone/>
              <a:defRPr sz="2400" b="1" kern="1200">
                <a:solidFill>
                  <a:schemeClr val="tx2"/>
                </a:solidFill>
                <a:latin typeface="+mn-lt"/>
                <a:ea typeface="+mn-ea"/>
                <a:cs typeface="+mn-cs"/>
              </a:defRPr>
            </a:lvl1pPr>
            <a:lvl2pPr marL="742797" indent="-285690" algn="l" defTabSz="457101" rtl="0" eaLnBrk="1" latinLnBrk="0" hangingPunct="1">
              <a:spcBef>
                <a:spcPct val="20000"/>
              </a:spcBef>
              <a:spcAft>
                <a:spcPts val="1200"/>
              </a:spcAft>
              <a:buFont typeface="Arial" panose="020B0604020202020204" pitchFamily="34" charset="0"/>
              <a:buChar char="•"/>
              <a:defRPr sz="2000" kern="1200">
                <a:solidFill>
                  <a:schemeClr val="tx2"/>
                </a:solidFill>
                <a:latin typeface="+mn-lt"/>
                <a:ea typeface="+mn-ea"/>
                <a:cs typeface="+mn-cs"/>
              </a:defRPr>
            </a:lvl2pPr>
            <a:lvl3pPr marL="1142760" indent="-228553" algn="l" defTabSz="457101" rtl="0" eaLnBrk="1" latinLnBrk="0" hangingPunct="1">
              <a:spcBef>
                <a:spcPct val="20000"/>
              </a:spcBef>
              <a:spcAft>
                <a:spcPts val="1200"/>
              </a:spcAft>
              <a:buFont typeface="Arial"/>
              <a:buChar char="•"/>
              <a:defRPr sz="1800" kern="1200">
                <a:solidFill>
                  <a:schemeClr val="tx2"/>
                </a:solidFill>
                <a:latin typeface="+mn-lt"/>
                <a:ea typeface="+mn-ea"/>
                <a:cs typeface="+mn-cs"/>
              </a:defRPr>
            </a:lvl3pPr>
            <a:lvl4pPr marL="1599867" indent="-228553" algn="l" defTabSz="457101" rtl="0" eaLnBrk="1" latinLnBrk="0" hangingPunct="1">
              <a:spcBef>
                <a:spcPct val="20000"/>
              </a:spcBef>
              <a:spcAft>
                <a:spcPts val="1200"/>
              </a:spcAft>
              <a:buFont typeface="Arial"/>
              <a:buChar char="–"/>
              <a:defRPr sz="1600" kern="1200">
                <a:solidFill>
                  <a:schemeClr val="tx2"/>
                </a:solidFill>
                <a:latin typeface="+mn-lt"/>
                <a:ea typeface="+mn-ea"/>
                <a:cs typeface="+mn-cs"/>
              </a:defRPr>
            </a:lvl4pPr>
            <a:lvl5pPr marL="2056971" indent="-228553" algn="l" defTabSz="457101" rtl="0" eaLnBrk="1" latinLnBrk="0" hangingPunct="1">
              <a:spcBef>
                <a:spcPct val="20000"/>
              </a:spcBef>
              <a:spcAft>
                <a:spcPts val="1200"/>
              </a:spcAft>
              <a:buFont typeface="Arial"/>
              <a:buChar char="»"/>
              <a:defRPr sz="1600" kern="1200">
                <a:solidFill>
                  <a:schemeClr val="tx2"/>
                </a:solidFill>
                <a:latin typeface="+mn-lt"/>
                <a:ea typeface="+mn-ea"/>
                <a:cs typeface="+mn-cs"/>
              </a:defRPr>
            </a:lvl5pPr>
            <a:lvl6pPr marL="2514079" indent="-228553"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80" indent="-228553"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87" indent="-228553"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91" indent="-228553" algn="l" defTabSz="457101"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pPr>
            <a:r>
              <a:rPr lang="en-US" dirty="0">
                <a:solidFill>
                  <a:schemeClr val="accent1"/>
                </a:solidFill>
                <a:latin typeface="+mj-lt"/>
              </a:rPr>
              <a:t>2020 BMC Mainframe Survey Reports an even greater adoption of DevOps </a:t>
            </a:r>
          </a:p>
          <a:p>
            <a:pPr marL="800100" lvl="1" indent="-342900" fontAlgn="auto">
              <a:spcBef>
                <a:spcPts val="1200"/>
              </a:spcBef>
            </a:pPr>
            <a:r>
              <a:rPr lang="en-US" b="1" dirty="0">
                <a:latin typeface="+mj-lt"/>
              </a:rPr>
              <a:t>56% of survey respondents are using DevOps on the Mainframe*</a:t>
            </a:r>
          </a:p>
          <a:p>
            <a:pPr marL="800100" lvl="1" indent="-342900" fontAlgn="auto"/>
            <a:r>
              <a:rPr lang="en-US" b="1" dirty="0">
                <a:latin typeface="+mj-lt"/>
              </a:rPr>
              <a:t>74% of companies that adopt DevOps see ROI in 1 year or less*</a:t>
            </a:r>
          </a:p>
          <a:p>
            <a:pPr marL="914207" lvl="2" indent="0" fontAlgn="auto">
              <a:buNone/>
            </a:pPr>
            <a:r>
              <a:rPr lang="en-US" sz="1600" dirty="0">
                <a:latin typeface="+mj-lt"/>
              </a:rPr>
              <a:t>*2020 BMC Mainframe Survey to be published September 2020</a:t>
            </a:r>
          </a:p>
        </p:txBody>
      </p:sp>
      <p:pic>
        <p:nvPicPr>
          <p:cNvPr id="6" name="Picture 5">
            <a:extLst>
              <a:ext uri="{FF2B5EF4-FFF2-40B4-BE49-F238E27FC236}">
                <a16:creationId xmlns:a16="http://schemas.microsoft.com/office/drawing/2014/main" id="{22EBA5B0-A16A-4205-96F9-863C676DA2A5}"/>
              </a:ext>
            </a:extLst>
          </p:cNvPr>
          <p:cNvPicPr>
            <a:picLocks noChangeAspect="1"/>
          </p:cNvPicPr>
          <p:nvPr/>
        </p:nvPicPr>
        <p:blipFill>
          <a:blip r:embed="rId2"/>
          <a:stretch>
            <a:fillRect/>
          </a:stretch>
        </p:blipFill>
        <p:spPr>
          <a:xfrm>
            <a:off x="1219625" y="1089268"/>
            <a:ext cx="3448050" cy="5410200"/>
          </a:xfrm>
          <a:prstGeom prst="rect">
            <a:avLst/>
          </a:prstGeom>
        </p:spPr>
      </p:pic>
      <p:sp>
        <p:nvSpPr>
          <p:cNvPr id="7" name="TextBox 6">
            <a:extLst>
              <a:ext uri="{FF2B5EF4-FFF2-40B4-BE49-F238E27FC236}">
                <a16:creationId xmlns:a16="http://schemas.microsoft.com/office/drawing/2014/main" id="{56C4E0FA-238F-48A4-AFCB-A858C7F9329E}"/>
              </a:ext>
            </a:extLst>
          </p:cNvPr>
          <p:cNvSpPr txBox="1"/>
          <p:nvPr/>
        </p:nvSpPr>
        <p:spPr>
          <a:xfrm>
            <a:off x="5171914" y="5641775"/>
            <a:ext cx="5800461" cy="646331"/>
          </a:xfrm>
          <a:prstGeom prst="rect">
            <a:avLst/>
          </a:prstGeom>
          <a:noFill/>
          <a:ln>
            <a:solidFill>
              <a:srgbClr val="E1691B"/>
            </a:solidFill>
          </a:ln>
        </p:spPr>
        <p:txBody>
          <a:bodyPr wrap="square" rtlCol="0">
            <a:spAutoFit/>
          </a:bodyPr>
          <a:lstStyle/>
          <a:p>
            <a:r>
              <a:rPr lang="en-US" sz="1200" dirty="0"/>
              <a:t>The Next Wave of Mainframe Success – </a:t>
            </a:r>
          </a:p>
          <a:p>
            <a:r>
              <a:rPr lang="en-US" sz="1200" dirty="0"/>
              <a:t>2019 BMC Mainframe Survey Results</a:t>
            </a:r>
          </a:p>
          <a:p>
            <a:r>
              <a:rPr lang="en-US" sz="1200" dirty="0"/>
              <a:t>Link: </a:t>
            </a:r>
            <a:r>
              <a:rPr lang="en-US" sz="1200" dirty="0">
                <a:hlinkClick r:id="rId3"/>
              </a:rPr>
              <a:t>https://www.bmc.com/info/mainframe-survey.html</a:t>
            </a:r>
            <a:endParaRPr lang="en-US" sz="1200" dirty="0"/>
          </a:p>
        </p:txBody>
      </p:sp>
      <p:sp>
        <p:nvSpPr>
          <p:cNvPr id="8" name="Rectangle 7">
            <a:extLst>
              <a:ext uri="{FF2B5EF4-FFF2-40B4-BE49-F238E27FC236}">
                <a16:creationId xmlns:a16="http://schemas.microsoft.com/office/drawing/2014/main" id="{C34BDB6D-F7EA-4045-A9F9-4F955ED201C9}"/>
              </a:ext>
            </a:extLst>
          </p:cNvPr>
          <p:cNvSpPr/>
          <p:nvPr/>
        </p:nvSpPr>
        <p:spPr>
          <a:xfrm>
            <a:off x="1511166" y="4098838"/>
            <a:ext cx="2541070" cy="481264"/>
          </a:xfrm>
          <a:prstGeom prst="rect">
            <a:avLst/>
          </a:prstGeom>
          <a:noFill/>
          <a:ln w="762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35521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Rectangle 185">
            <a:extLst>
              <a:ext uri="{FF2B5EF4-FFF2-40B4-BE49-F238E27FC236}">
                <a16:creationId xmlns:a16="http://schemas.microsoft.com/office/drawing/2014/main" id="{B41E5367-5879-4798-9143-F501A73ED519}"/>
              </a:ext>
            </a:extLst>
          </p:cNvPr>
          <p:cNvSpPr/>
          <p:nvPr/>
        </p:nvSpPr>
        <p:spPr>
          <a:xfrm>
            <a:off x="3401893" y="4541856"/>
            <a:ext cx="6649786" cy="1902987"/>
          </a:xfrm>
          <a:prstGeom prst="rect">
            <a:avLst/>
          </a:prstGeom>
          <a:solidFill>
            <a:schemeClr val="bg2"/>
          </a:solidFill>
          <a:ln>
            <a:solidFill>
              <a:srgbClr val="FF0000"/>
            </a:solidFill>
          </a:ln>
          <a:effectLst>
            <a:outerShdw blurRad="254000" dist="76200" dir="5400000" algn="ctr" rotWithShape="0">
              <a:schemeClr val="accent1">
                <a:alpha val="25000"/>
              </a:schemeClr>
            </a:outerShdw>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444446"/>
              </a:solidFill>
              <a:effectLst/>
              <a:uLnTx/>
              <a:uFillTx/>
              <a:latin typeface="Calibri" panose="020F0502020204030204" pitchFamily="34" charset="0"/>
              <a:ea typeface="+mn-ea"/>
              <a:cs typeface="+mn-cs"/>
            </a:endParaRPr>
          </a:p>
        </p:txBody>
      </p:sp>
      <p:cxnSp>
        <p:nvCxnSpPr>
          <p:cNvPr id="215" name="Straight Arrow Connector 214">
            <a:extLst>
              <a:ext uri="{FF2B5EF4-FFF2-40B4-BE49-F238E27FC236}">
                <a16:creationId xmlns:a16="http://schemas.microsoft.com/office/drawing/2014/main" id="{57F151E9-F912-436D-B13E-70D05A828B89}"/>
              </a:ext>
            </a:extLst>
          </p:cNvPr>
          <p:cNvCxnSpPr/>
          <p:nvPr/>
        </p:nvCxnSpPr>
        <p:spPr>
          <a:xfrm>
            <a:off x="11138404" y="750885"/>
            <a:ext cx="0" cy="1828800"/>
          </a:xfrm>
          <a:prstGeom prst="straightConnector1">
            <a:avLst/>
          </a:prstGeom>
          <a:ln w="9525">
            <a:solidFill>
              <a:schemeClr val="tx1"/>
            </a:solidFill>
            <a:headEnd type="arrow" w="med" len="med"/>
            <a:tailEnd type="none" w="med" len="sm"/>
          </a:ln>
          <a:effectLst/>
        </p:spPr>
        <p:style>
          <a:lnRef idx="2">
            <a:schemeClr val="accent1"/>
          </a:lnRef>
          <a:fillRef idx="0">
            <a:schemeClr val="accent1"/>
          </a:fillRef>
          <a:effectRef idx="1">
            <a:schemeClr val="accent1"/>
          </a:effectRef>
          <a:fontRef idx="minor">
            <a:schemeClr val="tx1"/>
          </a:fontRef>
        </p:style>
      </p:cxnSp>
      <p:grpSp>
        <p:nvGrpSpPr>
          <p:cNvPr id="190" name="Group 189">
            <a:extLst>
              <a:ext uri="{FF2B5EF4-FFF2-40B4-BE49-F238E27FC236}">
                <a16:creationId xmlns:a16="http://schemas.microsoft.com/office/drawing/2014/main" id="{3567877B-EC66-4CD0-84D4-53B604CDFB90}"/>
              </a:ext>
            </a:extLst>
          </p:cNvPr>
          <p:cNvGrpSpPr/>
          <p:nvPr/>
        </p:nvGrpSpPr>
        <p:grpSpPr>
          <a:xfrm>
            <a:off x="10488111" y="2575397"/>
            <a:ext cx="1280535" cy="916546"/>
            <a:chOff x="7360013" y="4598290"/>
            <a:chExt cx="1071417" cy="766869"/>
          </a:xfrm>
        </p:grpSpPr>
        <p:grpSp>
          <p:nvGrpSpPr>
            <p:cNvPr id="192" name="Group 191">
              <a:extLst>
                <a:ext uri="{FF2B5EF4-FFF2-40B4-BE49-F238E27FC236}">
                  <a16:creationId xmlns:a16="http://schemas.microsoft.com/office/drawing/2014/main" id="{5DAF0BA4-3DC6-4627-BC63-DFF94008C002}"/>
                </a:ext>
              </a:extLst>
            </p:cNvPr>
            <p:cNvGrpSpPr/>
            <p:nvPr/>
          </p:nvGrpSpPr>
          <p:grpSpPr>
            <a:xfrm>
              <a:off x="7360013" y="4598290"/>
              <a:ext cx="1067616" cy="766869"/>
              <a:chOff x="4839629" y="1244118"/>
              <a:chExt cx="1516566" cy="766869"/>
            </a:xfrm>
          </p:grpSpPr>
          <p:sp>
            <p:nvSpPr>
              <p:cNvPr id="201" name="Rectangle 200">
                <a:extLst>
                  <a:ext uri="{FF2B5EF4-FFF2-40B4-BE49-F238E27FC236}">
                    <a16:creationId xmlns:a16="http://schemas.microsoft.com/office/drawing/2014/main" id="{36607C05-5F6C-417D-BCF7-52E9881CCB76}"/>
                  </a:ext>
                </a:extLst>
              </p:cNvPr>
              <p:cNvSpPr/>
              <p:nvPr/>
            </p:nvSpPr>
            <p:spPr>
              <a:xfrm>
                <a:off x="4839629" y="1244118"/>
                <a:ext cx="1516566" cy="766869"/>
              </a:xfrm>
              <a:prstGeom prst="rect">
                <a:avLst/>
              </a:prstGeom>
              <a:solidFill>
                <a:schemeClr val="bg2"/>
              </a:solidFill>
              <a:ln w="6350">
                <a:noFill/>
              </a:ln>
              <a:effectLst>
                <a:outerShdw blurRad="50800" dist="38100" dir="5400000" sx="104000" sy="104000" algn="t" rotWithShape="0">
                  <a:schemeClr val="tx1">
                    <a:lumMod val="20000"/>
                    <a:lumOff val="8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1" eaLnBrk="1" fontAlgn="auto" hangingPunct="1">
                  <a:spcBef>
                    <a:spcPts val="0"/>
                  </a:spcBef>
                  <a:spcAft>
                    <a:spcPts val="0"/>
                  </a:spcAft>
                </a:pPr>
                <a:endParaRPr lang="en-US" sz="1351">
                  <a:solidFill>
                    <a:prstClr val="white"/>
                  </a:solidFill>
                  <a:latin typeface="Calibri" panose="020F0502020204030204" pitchFamily="34" charset="0"/>
                  <a:cs typeface="Calibri" panose="020F0502020204030204" pitchFamily="34" charset="0"/>
                </a:endParaRPr>
              </a:p>
            </p:txBody>
          </p:sp>
          <p:sp>
            <p:nvSpPr>
              <p:cNvPr id="202" name="Rectangle 201">
                <a:extLst>
                  <a:ext uri="{FF2B5EF4-FFF2-40B4-BE49-F238E27FC236}">
                    <a16:creationId xmlns:a16="http://schemas.microsoft.com/office/drawing/2014/main" id="{D1265030-C9FB-4C54-ACE6-F869AE5DAC96}"/>
                  </a:ext>
                </a:extLst>
              </p:cNvPr>
              <p:cNvSpPr/>
              <p:nvPr/>
            </p:nvSpPr>
            <p:spPr>
              <a:xfrm>
                <a:off x="4839629" y="1244119"/>
                <a:ext cx="1516566" cy="201079"/>
              </a:xfrm>
              <a:prstGeom prst="rect">
                <a:avLst/>
              </a:prstGeom>
              <a:solidFill>
                <a:schemeClr val="tx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1" eaLnBrk="1" fontAlgn="auto" hangingPunct="1">
                  <a:spcBef>
                    <a:spcPts val="0"/>
                  </a:spcBef>
                  <a:spcAft>
                    <a:spcPts val="0"/>
                  </a:spcAft>
                </a:pPr>
                <a:endParaRPr lang="en-US" sz="1351" dirty="0">
                  <a:solidFill>
                    <a:prstClr val="white"/>
                  </a:solidFill>
                  <a:latin typeface="Calibri" panose="020F0502020204030204" pitchFamily="34" charset="0"/>
                  <a:cs typeface="Calibri" panose="020F0502020204030204" pitchFamily="34" charset="0"/>
                </a:endParaRPr>
              </a:p>
            </p:txBody>
          </p:sp>
        </p:grpSp>
        <p:sp>
          <p:nvSpPr>
            <p:cNvPr id="194" name="TextBox 193">
              <a:extLst>
                <a:ext uri="{FF2B5EF4-FFF2-40B4-BE49-F238E27FC236}">
                  <a16:creationId xmlns:a16="http://schemas.microsoft.com/office/drawing/2014/main" id="{79B7FFAE-1FBE-43EC-91A3-FFD7B96CC382}"/>
                </a:ext>
              </a:extLst>
            </p:cNvPr>
            <p:cNvSpPr txBox="1"/>
            <p:nvPr/>
          </p:nvSpPr>
          <p:spPr>
            <a:xfrm>
              <a:off x="7363814" y="4607462"/>
              <a:ext cx="1067616" cy="214650"/>
            </a:xfrm>
            <a:prstGeom prst="rect">
              <a:avLst/>
            </a:prstGeom>
          </p:spPr>
          <p:txBody>
            <a:bodyPr wrap="square" rtlCol="0" anchor="b">
              <a:spAutoFit/>
            </a:bodyPr>
            <a:lstStyle/>
            <a:p>
              <a:pPr algn="ctr" defTabSz="342891" eaLnBrk="1" fontAlgn="auto" hangingPunct="1">
                <a:spcBef>
                  <a:spcPts val="0"/>
                </a:spcBef>
                <a:spcAft>
                  <a:spcPts val="0"/>
                </a:spcAft>
                <a:defRPr/>
              </a:pPr>
              <a:r>
                <a:rPr lang="en-US" sz="1067" dirty="0">
                  <a:solidFill>
                    <a:srgbClr val="444446">
                      <a:lumMod val="20000"/>
                      <a:lumOff val="80000"/>
                    </a:srgbClr>
                  </a:solidFill>
                  <a:cs typeface="Calibri" panose="020F0502020204030204" pitchFamily="34" charset="0"/>
                </a:rPr>
                <a:t>MEASURE</a:t>
              </a:r>
            </a:p>
          </p:txBody>
        </p:sp>
      </p:grpSp>
      <p:sp>
        <p:nvSpPr>
          <p:cNvPr id="12" name="Title 11"/>
          <p:cNvSpPr>
            <a:spLocks noGrp="1"/>
          </p:cNvSpPr>
          <p:nvPr>
            <p:ph type="title"/>
          </p:nvPr>
        </p:nvSpPr>
        <p:spPr>
          <a:xfrm>
            <a:off x="400676" y="256264"/>
            <a:ext cx="4247909" cy="649123"/>
          </a:xfrm>
        </p:spPr>
        <p:txBody>
          <a:bodyPr/>
          <a:lstStyle/>
          <a:p>
            <a:r>
              <a:rPr lang="en-US" dirty="0"/>
              <a:t>DevOps Toolchain</a:t>
            </a:r>
          </a:p>
        </p:txBody>
      </p:sp>
      <p:cxnSp>
        <p:nvCxnSpPr>
          <p:cNvPr id="174" name="Straight Arrow Connector 173"/>
          <p:cNvCxnSpPr/>
          <p:nvPr/>
        </p:nvCxnSpPr>
        <p:spPr>
          <a:xfrm flipH="1">
            <a:off x="11138403" y="3531833"/>
            <a:ext cx="10027" cy="2438400"/>
          </a:xfrm>
          <a:prstGeom prst="straightConnector1">
            <a:avLst/>
          </a:prstGeom>
          <a:ln w="9525">
            <a:solidFill>
              <a:schemeClr val="tx1"/>
            </a:solidFill>
            <a:headEnd type="arrow" w="med" len="med"/>
            <a:tailEnd type="none" w="med" len="sm"/>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H="1">
            <a:off x="7482370" y="681204"/>
            <a:ext cx="1270913"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nvGrpSpPr>
          <p:cNvPr id="86" name="Group 85"/>
          <p:cNvGrpSpPr/>
          <p:nvPr/>
        </p:nvGrpSpPr>
        <p:grpSpPr>
          <a:xfrm>
            <a:off x="3949569" y="2461288"/>
            <a:ext cx="1584176" cy="656150"/>
            <a:chOff x="4839629" y="1618800"/>
            <a:chExt cx="1521989" cy="548997"/>
          </a:xfrm>
        </p:grpSpPr>
        <p:grpSp>
          <p:nvGrpSpPr>
            <p:cNvPr id="88" name="Group 87"/>
            <p:cNvGrpSpPr/>
            <p:nvPr/>
          </p:nvGrpSpPr>
          <p:grpSpPr>
            <a:xfrm>
              <a:off x="4839629" y="1618800"/>
              <a:ext cx="1516566" cy="548997"/>
              <a:chOff x="4839629" y="1244119"/>
              <a:chExt cx="1516566" cy="548997"/>
            </a:xfrm>
          </p:grpSpPr>
          <p:sp>
            <p:nvSpPr>
              <p:cNvPr id="90" name="Rectangle 89"/>
              <p:cNvSpPr/>
              <p:nvPr/>
            </p:nvSpPr>
            <p:spPr>
              <a:xfrm>
                <a:off x="4839629" y="1244119"/>
                <a:ext cx="1516566" cy="548997"/>
              </a:xfrm>
              <a:prstGeom prst="rect">
                <a:avLst/>
              </a:prstGeom>
              <a:solidFill>
                <a:schemeClr val="bg2"/>
              </a:solidFill>
              <a:ln w="6350">
                <a:noFill/>
              </a:ln>
              <a:effectLst>
                <a:outerShdw blurRad="50800" dist="38100" dir="5400000" sx="104000" sy="104000" algn="t" rotWithShape="0">
                  <a:schemeClr val="tx1">
                    <a:lumMod val="20000"/>
                    <a:lumOff val="8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1" eaLnBrk="1" fontAlgn="auto" hangingPunct="1">
                  <a:spcBef>
                    <a:spcPts val="0"/>
                  </a:spcBef>
                  <a:spcAft>
                    <a:spcPts val="0"/>
                  </a:spcAft>
                </a:pPr>
                <a:endParaRPr lang="en-US" sz="1351">
                  <a:solidFill>
                    <a:prstClr val="white"/>
                  </a:solidFill>
                  <a:latin typeface="Calibri" panose="020F0502020204030204" pitchFamily="34" charset="0"/>
                  <a:cs typeface="Calibri" panose="020F0502020204030204" pitchFamily="34" charset="0"/>
                </a:endParaRPr>
              </a:p>
            </p:txBody>
          </p:sp>
          <p:sp>
            <p:nvSpPr>
              <p:cNvPr id="91" name="Rectangle 90"/>
              <p:cNvSpPr/>
              <p:nvPr/>
            </p:nvSpPr>
            <p:spPr>
              <a:xfrm>
                <a:off x="4839629" y="1244119"/>
                <a:ext cx="1516566" cy="201079"/>
              </a:xfrm>
              <a:prstGeom prst="rect">
                <a:avLst/>
              </a:prstGeom>
              <a:solidFill>
                <a:schemeClr val="tx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1" eaLnBrk="1" fontAlgn="auto" hangingPunct="1">
                  <a:spcBef>
                    <a:spcPts val="0"/>
                  </a:spcBef>
                  <a:spcAft>
                    <a:spcPts val="0"/>
                  </a:spcAft>
                </a:pPr>
                <a:endParaRPr lang="en-US" sz="1351" dirty="0">
                  <a:solidFill>
                    <a:prstClr val="white"/>
                  </a:solidFill>
                  <a:latin typeface="Calibri" panose="020F0502020204030204" pitchFamily="34" charset="0"/>
                  <a:cs typeface="Calibri" panose="020F0502020204030204" pitchFamily="34" charset="0"/>
                </a:endParaRPr>
              </a:p>
            </p:txBody>
          </p:sp>
        </p:grpSp>
        <p:sp>
          <p:nvSpPr>
            <p:cNvPr id="89" name="TextBox 88"/>
            <p:cNvSpPr txBox="1"/>
            <p:nvPr/>
          </p:nvSpPr>
          <p:spPr>
            <a:xfrm>
              <a:off x="4845054" y="1620890"/>
              <a:ext cx="1516564" cy="214650"/>
            </a:xfrm>
            <a:prstGeom prst="rect">
              <a:avLst/>
            </a:prstGeom>
          </p:spPr>
          <p:txBody>
            <a:bodyPr wrap="square" rtlCol="0" anchor="b">
              <a:spAutoFit/>
            </a:bodyPr>
            <a:lstStyle/>
            <a:p>
              <a:pPr algn="ctr" defTabSz="342891" eaLnBrk="1" fontAlgn="auto" hangingPunct="1">
                <a:spcBef>
                  <a:spcPts val="0"/>
                </a:spcBef>
                <a:spcAft>
                  <a:spcPts val="0"/>
                </a:spcAft>
                <a:defRPr/>
              </a:pPr>
              <a:r>
                <a:rPr lang="en-US" sz="1067" dirty="0">
                  <a:solidFill>
                    <a:srgbClr val="444446">
                      <a:lumMod val="20000"/>
                      <a:lumOff val="80000"/>
                    </a:srgbClr>
                  </a:solidFill>
                  <a:cs typeface="Calibri" panose="020F0502020204030204" pitchFamily="34" charset="0"/>
                </a:rPr>
                <a:t>VERSION CONTROL</a:t>
              </a:r>
            </a:p>
          </p:txBody>
        </p:sp>
      </p:grpSp>
      <p:grpSp>
        <p:nvGrpSpPr>
          <p:cNvPr id="118" name="Group 117"/>
          <p:cNvGrpSpPr/>
          <p:nvPr/>
        </p:nvGrpSpPr>
        <p:grpSpPr>
          <a:xfrm>
            <a:off x="5993046" y="2451712"/>
            <a:ext cx="1811677" cy="665725"/>
            <a:chOff x="4839629" y="1610789"/>
            <a:chExt cx="1516566" cy="557008"/>
          </a:xfrm>
        </p:grpSpPr>
        <p:grpSp>
          <p:nvGrpSpPr>
            <p:cNvPr id="119" name="Group 118"/>
            <p:cNvGrpSpPr/>
            <p:nvPr/>
          </p:nvGrpSpPr>
          <p:grpSpPr>
            <a:xfrm>
              <a:off x="4839629" y="1618800"/>
              <a:ext cx="1516566" cy="548997"/>
              <a:chOff x="4839629" y="1244119"/>
              <a:chExt cx="1516566" cy="548997"/>
            </a:xfrm>
          </p:grpSpPr>
          <p:sp>
            <p:nvSpPr>
              <p:cNvPr id="121" name="Rectangle 120"/>
              <p:cNvSpPr/>
              <p:nvPr/>
            </p:nvSpPr>
            <p:spPr>
              <a:xfrm>
                <a:off x="4839629" y="1244119"/>
                <a:ext cx="1516566" cy="548997"/>
              </a:xfrm>
              <a:prstGeom prst="rect">
                <a:avLst/>
              </a:prstGeom>
              <a:solidFill>
                <a:schemeClr val="bg2"/>
              </a:solidFill>
              <a:ln w="6350">
                <a:noFill/>
              </a:ln>
              <a:effectLst>
                <a:outerShdw blurRad="50800" dist="38100" dir="5400000" sx="104000" sy="104000" algn="t" rotWithShape="0">
                  <a:schemeClr val="tx1">
                    <a:lumMod val="20000"/>
                    <a:lumOff val="8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1" eaLnBrk="1" fontAlgn="auto" hangingPunct="1">
                  <a:spcBef>
                    <a:spcPts val="0"/>
                  </a:spcBef>
                  <a:spcAft>
                    <a:spcPts val="0"/>
                  </a:spcAft>
                </a:pPr>
                <a:endParaRPr lang="en-US" sz="1351">
                  <a:solidFill>
                    <a:prstClr val="white"/>
                  </a:solidFill>
                  <a:latin typeface="Calibri" panose="020F0502020204030204" pitchFamily="34" charset="0"/>
                  <a:cs typeface="Calibri" panose="020F0502020204030204" pitchFamily="34" charset="0"/>
                </a:endParaRPr>
              </a:p>
            </p:txBody>
          </p:sp>
          <p:sp>
            <p:nvSpPr>
              <p:cNvPr id="122" name="Rectangle 121"/>
              <p:cNvSpPr/>
              <p:nvPr/>
            </p:nvSpPr>
            <p:spPr>
              <a:xfrm>
                <a:off x="4839629" y="1244119"/>
                <a:ext cx="1516566" cy="201079"/>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1" eaLnBrk="1" fontAlgn="auto" hangingPunct="1">
                  <a:spcBef>
                    <a:spcPts val="0"/>
                  </a:spcBef>
                  <a:spcAft>
                    <a:spcPts val="0"/>
                  </a:spcAft>
                  <a:defRPr/>
                </a:pPr>
                <a:endParaRPr lang="en-US" sz="1351">
                  <a:solidFill>
                    <a:prstClr val="white"/>
                  </a:solidFill>
                  <a:latin typeface="Calibri" panose="020F0502020204030204" pitchFamily="34" charset="0"/>
                  <a:cs typeface="Calibri" panose="020F0502020204030204" pitchFamily="34" charset="0"/>
                </a:endParaRPr>
              </a:p>
            </p:txBody>
          </p:sp>
        </p:grpSp>
        <p:sp>
          <p:nvSpPr>
            <p:cNvPr id="120" name="TextBox 119"/>
            <p:cNvSpPr txBox="1"/>
            <p:nvPr/>
          </p:nvSpPr>
          <p:spPr>
            <a:xfrm>
              <a:off x="4844353" y="1610789"/>
              <a:ext cx="1511842" cy="206466"/>
            </a:xfrm>
            <a:prstGeom prst="rect">
              <a:avLst/>
            </a:prstGeom>
            <a:solidFill>
              <a:schemeClr val="tx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defTabSz="257175">
                <a:defRPr sz="1013">
                  <a:solidFill>
                    <a:prstClr val="white"/>
                  </a:solidFill>
                  <a:latin typeface="Calibri" panose="020F0502020204030204" pitchFamily="34" charset="0"/>
                  <a:cs typeface="Calibri" panose="020F050202020403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342891" eaLnBrk="1" fontAlgn="auto" hangingPunct="1">
                <a:spcBef>
                  <a:spcPts val="0"/>
                </a:spcBef>
                <a:spcAft>
                  <a:spcPts val="0"/>
                </a:spcAft>
              </a:pPr>
              <a:r>
                <a:rPr lang="en-US" sz="1067" dirty="0">
                  <a:solidFill>
                    <a:srgbClr val="444446">
                      <a:lumMod val="20000"/>
                      <a:lumOff val="80000"/>
                    </a:srgbClr>
                  </a:solidFill>
                </a:rPr>
                <a:t>CONTINUOUS INTEGRATION</a:t>
              </a:r>
            </a:p>
          </p:txBody>
        </p:sp>
      </p:grpSp>
      <p:grpSp>
        <p:nvGrpSpPr>
          <p:cNvPr id="123" name="Group 122"/>
          <p:cNvGrpSpPr/>
          <p:nvPr/>
        </p:nvGrpSpPr>
        <p:grpSpPr>
          <a:xfrm>
            <a:off x="8350671" y="2461289"/>
            <a:ext cx="1584172" cy="656150"/>
            <a:chOff x="4834209" y="1618800"/>
            <a:chExt cx="1521986" cy="548997"/>
          </a:xfrm>
        </p:grpSpPr>
        <p:grpSp>
          <p:nvGrpSpPr>
            <p:cNvPr id="124" name="Group 123"/>
            <p:cNvGrpSpPr/>
            <p:nvPr/>
          </p:nvGrpSpPr>
          <p:grpSpPr>
            <a:xfrm>
              <a:off x="4839629" y="1618800"/>
              <a:ext cx="1516566" cy="548997"/>
              <a:chOff x="4839629" y="1244119"/>
              <a:chExt cx="1516566" cy="548997"/>
            </a:xfrm>
          </p:grpSpPr>
          <p:sp>
            <p:nvSpPr>
              <p:cNvPr id="126" name="Rectangle 125"/>
              <p:cNvSpPr/>
              <p:nvPr/>
            </p:nvSpPr>
            <p:spPr>
              <a:xfrm>
                <a:off x="4839629" y="1244119"/>
                <a:ext cx="1516566" cy="548997"/>
              </a:xfrm>
              <a:prstGeom prst="rect">
                <a:avLst/>
              </a:prstGeom>
              <a:solidFill>
                <a:schemeClr val="bg2"/>
              </a:solidFill>
              <a:ln w="6350">
                <a:noFill/>
              </a:ln>
              <a:effectLst>
                <a:outerShdw blurRad="50800" dist="38100" dir="5400000" sx="104000" sy="104000" algn="t" rotWithShape="0">
                  <a:schemeClr val="tx1">
                    <a:lumMod val="20000"/>
                    <a:lumOff val="8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1" eaLnBrk="1" fontAlgn="auto" hangingPunct="1">
                  <a:spcBef>
                    <a:spcPts val="0"/>
                  </a:spcBef>
                  <a:spcAft>
                    <a:spcPts val="0"/>
                  </a:spcAft>
                </a:pPr>
                <a:endParaRPr lang="en-US" sz="1351">
                  <a:solidFill>
                    <a:prstClr val="white"/>
                  </a:solidFill>
                  <a:latin typeface="Calibri" panose="020F0502020204030204" pitchFamily="34" charset="0"/>
                  <a:cs typeface="Calibri" panose="020F0502020204030204" pitchFamily="34" charset="0"/>
                </a:endParaRPr>
              </a:p>
            </p:txBody>
          </p:sp>
          <p:sp>
            <p:nvSpPr>
              <p:cNvPr id="127" name="Rectangle 126"/>
              <p:cNvSpPr/>
              <p:nvPr/>
            </p:nvSpPr>
            <p:spPr>
              <a:xfrm>
                <a:off x="4839629" y="1244119"/>
                <a:ext cx="1516566" cy="201079"/>
              </a:xfrm>
              <a:prstGeom prst="rect">
                <a:avLst/>
              </a:prstGeom>
              <a:solidFill>
                <a:schemeClr val="tx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1" eaLnBrk="1" fontAlgn="auto" hangingPunct="1">
                  <a:spcBef>
                    <a:spcPts val="0"/>
                  </a:spcBef>
                  <a:spcAft>
                    <a:spcPts val="0"/>
                  </a:spcAft>
                </a:pPr>
                <a:endParaRPr lang="en-US" sz="1351" dirty="0">
                  <a:solidFill>
                    <a:prstClr val="white"/>
                  </a:solidFill>
                  <a:latin typeface="Calibri" panose="020F0502020204030204" pitchFamily="34" charset="0"/>
                  <a:cs typeface="Calibri" panose="020F0502020204030204" pitchFamily="34" charset="0"/>
                </a:endParaRPr>
              </a:p>
            </p:txBody>
          </p:sp>
        </p:grpSp>
        <p:sp>
          <p:nvSpPr>
            <p:cNvPr id="125" name="TextBox 124"/>
            <p:cNvSpPr txBox="1"/>
            <p:nvPr/>
          </p:nvSpPr>
          <p:spPr>
            <a:xfrm>
              <a:off x="4834209" y="1620890"/>
              <a:ext cx="1516564" cy="214650"/>
            </a:xfrm>
            <a:prstGeom prst="rect">
              <a:avLst/>
            </a:prstGeom>
          </p:spPr>
          <p:txBody>
            <a:bodyPr wrap="square" rtlCol="0" anchor="b">
              <a:spAutoFit/>
            </a:bodyPr>
            <a:lstStyle/>
            <a:p>
              <a:pPr algn="ctr" defTabSz="342891" eaLnBrk="1" fontAlgn="auto" hangingPunct="1">
                <a:spcBef>
                  <a:spcPts val="0"/>
                </a:spcBef>
                <a:spcAft>
                  <a:spcPts val="0"/>
                </a:spcAft>
                <a:defRPr/>
              </a:pPr>
              <a:r>
                <a:rPr lang="en-US" sz="1067" dirty="0">
                  <a:solidFill>
                    <a:srgbClr val="444446">
                      <a:lumMod val="20000"/>
                      <a:lumOff val="80000"/>
                    </a:srgbClr>
                  </a:solidFill>
                  <a:cs typeface="Calibri" panose="020F0502020204030204" pitchFamily="34" charset="0"/>
                </a:rPr>
                <a:t>CODE QUALITY</a:t>
              </a:r>
            </a:p>
          </p:txBody>
        </p:sp>
      </p:grpSp>
      <p:sp>
        <p:nvSpPr>
          <p:cNvPr id="130" name="TextBox 129"/>
          <p:cNvSpPr txBox="1"/>
          <p:nvPr/>
        </p:nvSpPr>
        <p:spPr>
          <a:xfrm>
            <a:off x="2290746" y="3412721"/>
            <a:ext cx="1320053" cy="256545"/>
          </a:xfrm>
          <a:prstGeom prst="rect">
            <a:avLst/>
          </a:prstGeom>
        </p:spPr>
        <p:txBody>
          <a:bodyPr wrap="square" rtlCol="0" anchor="b">
            <a:spAutoFit/>
          </a:bodyPr>
          <a:lstStyle/>
          <a:p>
            <a:pPr algn="ctr" defTabSz="342891" eaLnBrk="1" fontAlgn="auto" hangingPunct="1">
              <a:spcBef>
                <a:spcPts val="0"/>
              </a:spcBef>
              <a:spcAft>
                <a:spcPts val="0"/>
              </a:spcAft>
              <a:defRPr/>
            </a:pPr>
            <a:r>
              <a:rPr lang="en-US" sz="1067" dirty="0">
                <a:solidFill>
                  <a:prstClr val="white"/>
                </a:solidFill>
                <a:cs typeface="Calibri" panose="020F0502020204030204" pitchFamily="34" charset="0"/>
              </a:rPr>
              <a:t>Release</a:t>
            </a:r>
          </a:p>
        </p:txBody>
      </p:sp>
      <p:grpSp>
        <p:nvGrpSpPr>
          <p:cNvPr id="38" name="Group 37">
            <a:extLst>
              <a:ext uri="{FF2B5EF4-FFF2-40B4-BE49-F238E27FC236}">
                <a16:creationId xmlns:a16="http://schemas.microsoft.com/office/drawing/2014/main" id="{95465B04-1767-4C8E-A2F4-B5C6CF509DEF}"/>
              </a:ext>
            </a:extLst>
          </p:cNvPr>
          <p:cNvGrpSpPr/>
          <p:nvPr/>
        </p:nvGrpSpPr>
        <p:grpSpPr>
          <a:xfrm>
            <a:off x="3660512" y="3405569"/>
            <a:ext cx="2056016" cy="933496"/>
            <a:chOff x="2697697" y="2569017"/>
            <a:chExt cx="1542012" cy="700122"/>
          </a:xfrm>
        </p:grpSpPr>
        <p:grpSp>
          <p:nvGrpSpPr>
            <p:cNvPr id="139" name="Group 138"/>
            <p:cNvGrpSpPr/>
            <p:nvPr/>
          </p:nvGrpSpPr>
          <p:grpSpPr>
            <a:xfrm>
              <a:off x="2697697" y="2572507"/>
              <a:ext cx="1542012" cy="696632"/>
              <a:chOff x="4463918" y="1244117"/>
              <a:chExt cx="1892278" cy="777157"/>
            </a:xfrm>
          </p:grpSpPr>
          <p:sp>
            <p:nvSpPr>
              <p:cNvPr id="141" name="Rectangle 140"/>
              <p:cNvSpPr/>
              <p:nvPr/>
            </p:nvSpPr>
            <p:spPr>
              <a:xfrm>
                <a:off x="4463918" y="1244117"/>
                <a:ext cx="1892277" cy="777157"/>
              </a:xfrm>
              <a:prstGeom prst="rect">
                <a:avLst/>
              </a:prstGeom>
              <a:solidFill>
                <a:schemeClr val="bg2"/>
              </a:solidFill>
              <a:ln w="6350">
                <a:noFill/>
              </a:ln>
              <a:effectLst>
                <a:outerShdw blurRad="50800" dist="38100" dir="5400000" sx="104000" sy="104000" algn="t" rotWithShape="0">
                  <a:schemeClr val="tx1">
                    <a:lumMod val="20000"/>
                    <a:lumOff val="8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1" eaLnBrk="1" fontAlgn="auto" hangingPunct="1">
                  <a:spcBef>
                    <a:spcPts val="0"/>
                  </a:spcBef>
                  <a:spcAft>
                    <a:spcPts val="0"/>
                  </a:spcAft>
                </a:pPr>
                <a:endParaRPr lang="en-US" sz="1351" dirty="0">
                  <a:solidFill>
                    <a:prstClr val="white"/>
                  </a:solidFill>
                  <a:latin typeface="Calibri" panose="020F0502020204030204" pitchFamily="34" charset="0"/>
                  <a:cs typeface="Calibri" panose="020F0502020204030204" pitchFamily="34" charset="0"/>
                </a:endParaRPr>
              </a:p>
            </p:txBody>
          </p:sp>
          <p:sp>
            <p:nvSpPr>
              <p:cNvPr id="142" name="Rectangle 141"/>
              <p:cNvSpPr/>
              <p:nvPr/>
            </p:nvSpPr>
            <p:spPr>
              <a:xfrm>
                <a:off x="4463918" y="1244119"/>
                <a:ext cx="1892278" cy="201079"/>
              </a:xfrm>
              <a:prstGeom prst="rect">
                <a:avLst/>
              </a:prstGeom>
              <a:solidFill>
                <a:schemeClr val="tx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1" eaLnBrk="1" fontAlgn="auto" hangingPunct="1">
                  <a:spcBef>
                    <a:spcPts val="0"/>
                  </a:spcBef>
                  <a:spcAft>
                    <a:spcPts val="0"/>
                  </a:spcAft>
                </a:pPr>
                <a:endParaRPr lang="en-US" sz="1351" dirty="0">
                  <a:solidFill>
                    <a:prstClr val="white"/>
                  </a:solidFill>
                  <a:latin typeface="Calibri" panose="020F0502020204030204" pitchFamily="34" charset="0"/>
                  <a:cs typeface="Calibri" panose="020F0502020204030204" pitchFamily="34" charset="0"/>
                </a:endParaRPr>
              </a:p>
            </p:txBody>
          </p:sp>
        </p:grpSp>
        <p:sp>
          <p:nvSpPr>
            <p:cNvPr id="140" name="TextBox 139"/>
            <p:cNvSpPr txBox="1"/>
            <p:nvPr/>
          </p:nvSpPr>
          <p:spPr>
            <a:xfrm>
              <a:off x="2875758" y="2569017"/>
              <a:ext cx="1235844" cy="192409"/>
            </a:xfrm>
            <a:prstGeom prst="rect">
              <a:avLst/>
            </a:prstGeom>
          </p:spPr>
          <p:txBody>
            <a:bodyPr wrap="square" rtlCol="0" anchor="b">
              <a:spAutoFit/>
            </a:bodyPr>
            <a:lstStyle/>
            <a:p>
              <a:pPr algn="ctr" defTabSz="342891" eaLnBrk="1" fontAlgn="auto" hangingPunct="1">
                <a:spcBef>
                  <a:spcPts val="0"/>
                </a:spcBef>
                <a:spcAft>
                  <a:spcPts val="0"/>
                </a:spcAft>
                <a:defRPr/>
              </a:pPr>
              <a:r>
                <a:rPr lang="en-US" sz="1067" dirty="0">
                  <a:solidFill>
                    <a:srgbClr val="444446">
                      <a:lumMod val="20000"/>
                      <a:lumOff val="80000"/>
                    </a:srgbClr>
                  </a:solidFill>
                  <a:cs typeface="Calibri" panose="020F0502020204030204" pitchFamily="34" charset="0"/>
                </a:rPr>
                <a:t>DEPLOY</a:t>
              </a:r>
            </a:p>
          </p:txBody>
        </p:sp>
      </p:grpSp>
      <p:sp>
        <p:nvSpPr>
          <p:cNvPr id="163" name="Rectangle 162"/>
          <p:cNvSpPr/>
          <p:nvPr/>
        </p:nvSpPr>
        <p:spPr>
          <a:xfrm>
            <a:off x="606739" y="1229971"/>
            <a:ext cx="10290405" cy="955839"/>
          </a:xfrm>
          <a:prstGeom prst="rect">
            <a:avLst/>
          </a:prstGeom>
          <a:no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1" eaLnBrk="1" fontAlgn="auto" hangingPunct="1">
              <a:spcBef>
                <a:spcPts val="0"/>
              </a:spcBef>
              <a:spcAft>
                <a:spcPts val="0"/>
              </a:spcAft>
              <a:defRPr/>
            </a:pPr>
            <a:endParaRPr lang="en-US" sz="1351">
              <a:solidFill>
                <a:prstClr val="white"/>
              </a:solidFill>
              <a:latin typeface="Calibri" panose="020F0502020204030204" pitchFamily="34" charset="0"/>
              <a:cs typeface="Calibri" panose="020F0502020204030204" pitchFamily="34" charset="0"/>
            </a:endParaRPr>
          </a:p>
        </p:txBody>
      </p:sp>
      <p:grpSp>
        <p:nvGrpSpPr>
          <p:cNvPr id="98" name="Group 97"/>
          <p:cNvGrpSpPr/>
          <p:nvPr/>
        </p:nvGrpSpPr>
        <p:grpSpPr>
          <a:xfrm>
            <a:off x="4534562" y="1446959"/>
            <a:ext cx="1292276" cy="657511"/>
            <a:chOff x="4839629" y="1244118"/>
            <a:chExt cx="1516566" cy="548997"/>
          </a:xfrm>
        </p:grpSpPr>
        <p:sp>
          <p:nvSpPr>
            <p:cNvPr id="100" name="Rectangle 99"/>
            <p:cNvSpPr/>
            <p:nvPr/>
          </p:nvSpPr>
          <p:spPr>
            <a:xfrm>
              <a:off x="4839629" y="1244118"/>
              <a:ext cx="1516566" cy="548997"/>
            </a:xfrm>
            <a:prstGeom prst="rect">
              <a:avLst/>
            </a:prstGeom>
            <a:solidFill>
              <a:schemeClr val="bg2"/>
            </a:solidFill>
            <a:ln w="6350">
              <a:noFill/>
            </a:ln>
            <a:effectLst>
              <a:outerShdw blurRad="50800" dist="38100" dir="5400000" sx="104000" sy="104000" algn="t" rotWithShape="0">
                <a:schemeClr val="tx1">
                  <a:lumMod val="20000"/>
                  <a:lumOff val="8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1" eaLnBrk="1" fontAlgn="auto" hangingPunct="1">
                <a:spcBef>
                  <a:spcPts val="0"/>
                </a:spcBef>
                <a:spcAft>
                  <a:spcPts val="0"/>
                </a:spcAft>
              </a:pPr>
              <a:endParaRPr lang="en-US" sz="1351">
                <a:solidFill>
                  <a:prstClr val="white"/>
                </a:solidFill>
                <a:latin typeface="Calibri" panose="020F0502020204030204" pitchFamily="34" charset="0"/>
                <a:cs typeface="Calibri" panose="020F0502020204030204" pitchFamily="34" charset="0"/>
              </a:endParaRPr>
            </a:p>
          </p:txBody>
        </p:sp>
        <p:sp>
          <p:nvSpPr>
            <p:cNvPr id="101" name="Rectangle 100"/>
            <p:cNvSpPr/>
            <p:nvPr/>
          </p:nvSpPr>
          <p:spPr>
            <a:xfrm>
              <a:off x="4839629" y="1244119"/>
              <a:ext cx="1516566" cy="201079"/>
            </a:xfrm>
            <a:prstGeom prst="rect">
              <a:avLst/>
            </a:prstGeom>
            <a:solidFill>
              <a:schemeClr val="tx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1" eaLnBrk="1" fontAlgn="auto" hangingPunct="1">
                <a:spcBef>
                  <a:spcPts val="0"/>
                </a:spcBef>
                <a:spcAft>
                  <a:spcPts val="0"/>
                </a:spcAft>
              </a:pPr>
              <a:endParaRPr lang="en-US" sz="1351" dirty="0">
                <a:solidFill>
                  <a:prstClr val="white"/>
                </a:solidFill>
                <a:latin typeface="Calibri" panose="020F0502020204030204" pitchFamily="34" charset="0"/>
                <a:cs typeface="Calibri" panose="020F0502020204030204" pitchFamily="34" charset="0"/>
              </a:endParaRPr>
            </a:p>
          </p:txBody>
        </p:sp>
      </p:grpSp>
      <p:sp>
        <p:nvSpPr>
          <p:cNvPr id="99" name="TextBox 98"/>
          <p:cNvSpPr txBox="1"/>
          <p:nvPr/>
        </p:nvSpPr>
        <p:spPr>
          <a:xfrm>
            <a:off x="4511467" y="1464169"/>
            <a:ext cx="1292276" cy="256545"/>
          </a:xfrm>
          <a:prstGeom prst="rect">
            <a:avLst/>
          </a:prstGeom>
        </p:spPr>
        <p:txBody>
          <a:bodyPr wrap="square" rtlCol="0" anchor="b">
            <a:spAutoFit/>
          </a:bodyPr>
          <a:lstStyle/>
          <a:p>
            <a:pPr algn="ctr" defTabSz="342891" eaLnBrk="1" fontAlgn="auto" hangingPunct="1">
              <a:spcBef>
                <a:spcPts val="0"/>
              </a:spcBef>
              <a:spcAft>
                <a:spcPts val="0"/>
              </a:spcAft>
              <a:defRPr/>
            </a:pPr>
            <a:r>
              <a:rPr lang="en-US" sz="1067" dirty="0">
                <a:solidFill>
                  <a:srgbClr val="444446">
                    <a:lumMod val="20000"/>
                    <a:lumOff val="80000"/>
                  </a:srgbClr>
                </a:solidFill>
                <a:cs typeface="Calibri" panose="020F0502020204030204" pitchFamily="34" charset="0"/>
              </a:rPr>
              <a:t>EDIT</a:t>
            </a:r>
          </a:p>
        </p:txBody>
      </p:sp>
      <p:grpSp>
        <p:nvGrpSpPr>
          <p:cNvPr id="27" name="Group 26">
            <a:extLst>
              <a:ext uri="{FF2B5EF4-FFF2-40B4-BE49-F238E27FC236}">
                <a16:creationId xmlns:a16="http://schemas.microsoft.com/office/drawing/2014/main" id="{8D92B538-393F-4A08-85B6-6E6F5FE802F4}"/>
              </a:ext>
            </a:extLst>
          </p:cNvPr>
          <p:cNvGrpSpPr/>
          <p:nvPr/>
        </p:nvGrpSpPr>
        <p:grpSpPr>
          <a:xfrm>
            <a:off x="3241851" y="1446963"/>
            <a:ext cx="1205035" cy="657513"/>
            <a:chOff x="2339319" y="1163174"/>
            <a:chExt cx="903776" cy="493135"/>
          </a:xfrm>
        </p:grpSpPr>
        <p:grpSp>
          <p:nvGrpSpPr>
            <p:cNvPr id="93" name="Group 92"/>
            <p:cNvGrpSpPr/>
            <p:nvPr/>
          </p:nvGrpSpPr>
          <p:grpSpPr>
            <a:xfrm>
              <a:off x="2353493" y="1163174"/>
              <a:ext cx="864669" cy="493135"/>
              <a:chOff x="4839629" y="1244119"/>
              <a:chExt cx="1516566" cy="548997"/>
            </a:xfrm>
          </p:grpSpPr>
          <p:sp>
            <p:nvSpPr>
              <p:cNvPr id="95" name="Rectangle 94"/>
              <p:cNvSpPr/>
              <p:nvPr/>
            </p:nvSpPr>
            <p:spPr>
              <a:xfrm>
                <a:off x="4839629" y="1244119"/>
                <a:ext cx="1516566" cy="548997"/>
              </a:xfrm>
              <a:prstGeom prst="rect">
                <a:avLst/>
              </a:prstGeom>
              <a:solidFill>
                <a:schemeClr val="bg2"/>
              </a:solidFill>
              <a:ln w="6350">
                <a:noFill/>
              </a:ln>
              <a:effectLst>
                <a:outerShdw blurRad="50800" dist="38100" dir="5400000" sx="104000" sy="104000" algn="t" rotWithShape="0">
                  <a:schemeClr val="tx1">
                    <a:lumMod val="20000"/>
                    <a:lumOff val="8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1" eaLnBrk="1" fontAlgn="auto" hangingPunct="1">
                  <a:spcBef>
                    <a:spcPts val="0"/>
                  </a:spcBef>
                  <a:spcAft>
                    <a:spcPts val="0"/>
                  </a:spcAft>
                </a:pPr>
                <a:endParaRPr lang="en-US" sz="1351">
                  <a:solidFill>
                    <a:prstClr val="white"/>
                  </a:solidFill>
                  <a:latin typeface="Calibri" panose="020F0502020204030204" pitchFamily="34" charset="0"/>
                  <a:cs typeface="Calibri" panose="020F0502020204030204" pitchFamily="34" charset="0"/>
                </a:endParaRPr>
              </a:p>
            </p:txBody>
          </p:sp>
          <p:sp>
            <p:nvSpPr>
              <p:cNvPr id="96" name="Rectangle 95"/>
              <p:cNvSpPr/>
              <p:nvPr/>
            </p:nvSpPr>
            <p:spPr>
              <a:xfrm>
                <a:off x="4839629" y="1244119"/>
                <a:ext cx="1516566" cy="201079"/>
              </a:xfrm>
              <a:prstGeom prst="rect">
                <a:avLst/>
              </a:prstGeom>
              <a:solidFill>
                <a:schemeClr val="tx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1" eaLnBrk="1" fontAlgn="auto" hangingPunct="1">
                  <a:spcBef>
                    <a:spcPts val="0"/>
                  </a:spcBef>
                  <a:spcAft>
                    <a:spcPts val="0"/>
                  </a:spcAft>
                </a:pPr>
                <a:endParaRPr lang="en-US" sz="1351">
                  <a:solidFill>
                    <a:prstClr val="white"/>
                  </a:solidFill>
                  <a:latin typeface="Calibri" panose="020F0502020204030204" pitchFamily="34" charset="0"/>
                  <a:cs typeface="Calibri" panose="020F0502020204030204" pitchFamily="34" charset="0"/>
                </a:endParaRPr>
              </a:p>
            </p:txBody>
          </p:sp>
        </p:grpSp>
        <p:sp>
          <p:nvSpPr>
            <p:cNvPr id="94" name="TextBox 93"/>
            <p:cNvSpPr txBox="1"/>
            <p:nvPr/>
          </p:nvSpPr>
          <p:spPr>
            <a:xfrm>
              <a:off x="2339319" y="1176077"/>
              <a:ext cx="903776" cy="192409"/>
            </a:xfrm>
            <a:prstGeom prst="rect">
              <a:avLst/>
            </a:prstGeom>
          </p:spPr>
          <p:txBody>
            <a:bodyPr wrap="square" rtlCol="0" anchor="b">
              <a:spAutoFit/>
            </a:bodyPr>
            <a:lstStyle/>
            <a:p>
              <a:pPr algn="ctr" defTabSz="342891" eaLnBrk="1" fontAlgn="auto" hangingPunct="1">
                <a:spcBef>
                  <a:spcPts val="0"/>
                </a:spcBef>
                <a:spcAft>
                  <a:spcPts val="0"/>
                </a:spcAft>
                <a:defRPr/>
              </a:pPr>
              <a:r>
                <a:rPr lang="en-US" sz="1067" dirty="0">
                  <a:solidFill>
                    <a:srgbClr val="444446">
                      <a:lumMod val="20000"/>
                      <a:lumOff val="80000"/>
                    </a:srgbClr>
                  </a:solidFill>
                  <a:cs typeface="Calibri" panose="020F0502020204030204" pitchFamily="34" charset="0"/>
                </a:rPr>
                <a:t>ANALYZE</a:t>
              </a:r>
            </a:p>
          </p:txBody>
        </p:sp>
      </p:grpSp>
      <p:grpSp>
        <p:nvGrpSpPr>
          <p:cNvPr id="24" name="Group 23">
            <a:extLst>
              <a:ext uri="{FF2B5EF4-FFF2-40B4-BE49-F238E27FC236}">
                <a16:creationId xmlns:a16="http://schemas.microsoft.com/office/drawing/2014/main" id="{A6192FFA-D6B9-41C1-AD0A-CB4264BEC405}"/>
              </a:ext>
            </a:extLst>
          </p:cNvPr>
          <p:cNvGrpSpPr/>
          <p:nvPr/>
        </p:nvGrpSpPr>
        <p:grpSpPr>
          <a:xfrm>
            <a:off x="8652471" y="258483"/>
            <a:ext cx="1812568" cy="656158"/>
            <a:chOff x="5509266" y="193862"/>
            <a:chExt cx="1359426" cy="492119"/>
          </a:xfrm>
        </p:grpSpPr>
        <p:grpSp>
          <p:nvGrpSpPr>
            <p:cNvPr id="9" name="Group 8"/>
            <p:cNvGrpSpPr/>
            <p:nvPr/>
          </p:nvGrpSpPr>
          <p:grpSpPr>
            <a:xfrm>
              <a:off x="5509266" y="193862"/>
              <a:ext cx="1359426" cy="492119"/>
              <a:chOff x="4839629" y="1555537"/>
              <a:chExt cx="1516566" cy="548997"/>
            </a:xfrm>
          </p:grpSpPr>
          <p:grpSp>
            <p:nvGrpSpPr>
              <p:cNvPr id="6" name="Group 5"/>
              <p:cNvGrpSpPr/>
              <p:nvPr/>
            </p:nvGrpSpPr>
            <p:grpSpPr>
              <a:xfrm>
                <a:off x="4839629" y="1555537"/>
                <a:ext cx="1516566" cy="548997"/>
                <a:chOff x="4839629" y="1180856"/>
                <a:chExt cx="1516566" cy="548997"/>
              </a:xfrm>
            </p:grpSpPr>
            <p:sp>
              <p:nvSpPr>
                <p:cNvPr id="3" name="Rectangle 2"/>
                <p:cNvSpPr/>
                <p:nvPr/>
              </p:nvSpPr>
              <p:spPr>
                <a:xfrm>
                  <a:off x="4839629" y="1180856"/>
                  <a:ext cx="1516566" cy="548997"/>
                </a:xfrm>
                <a:prstGeom prst="rect">
                  <a:avLst/>
                </a:prstGeom>
                <a:solidFill>
                  <a:schemeClr val="bg2"/>
                </a:solidFill>
                <a:ln w="6350">
                  <a:noFill/>
                </a:ln>
                <a:effectLst>
                  <a:outerShdw blurRad="50800" dist="38100" dir="5400000" sx="104000" sy="104000" algn="t" rotWithShape="0">
                    <a:schemeClr val="tx1">
                      <a:lumMod val="20000"/>
                      <a:lumOff val="8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1" eaLnBrk="1" fontAlgn="auto" hangingPunct="1">
                    <a:spcBef>
                      <a:spcPts val="0"/>
                    </a:spcBef>
                    <a:spcAft>
                      <a:spcPts val="0"/>
                    </a:spcAft>
                  </a:pPr>
                  <a:endParaRPr lang="en-US" sz="1351">
                    <a:solidFill>
                      <a:prstClr val="white"/>
                    </a:solidFill>
                    <a:latin typeface="Calibri" panose="020F0502020204030204" pitchFamily="34" charset="0"/>
                    <a:cs typeface="Calibri" panose="020F0502020204030204" pitchFamily="34" charset="0"/>
                  </a:endParaRPr>
                </a:p>
              </p:txBody>
            </p:sp>
            <p:sp>
              <p:nvSpPr>
                <p:cNvPr id="7" name="Rectangle 6"/>
                <p:cNvSpPr/>
                <p:nvPr/>
              </p:nvSpPr>
              <p:spPr>
                <a:xfrm>
                  <a:off x="4839629" y="1180857"/>
                  <a:ext cx="1516566" cy="201080"/>
                </a:xfrm>
                <a:prstGeom prst="rect">
                  <a:avLst/>
                </a:prstGeom>
                <a:solidFill>
                  <a:schemeClr val="tx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1" eaLnBrk="1" fontAlgn="auto" hangingPunct="1">
                    <a:spcBef>
                      <a:spcPts val="0"/>
                    </a:spcBef>
                    <a:spcAft>
                      <a:spcPts val="0"/>
                    </a:spcAft>
                  </a:pPr>
                  <a:endParaRPr lang="en-US" sz="1351" dirty="0">
                    <a:solidFill>
                      <a:prstClr val="white"/>
                    </a:solidFill>
                    <a:latin typeface="Calibri" panose="020F0502020204030204" pitchFamily="34" charset="0"/>
                    <a:cs typeface="Calibri" panose="020F0502020204030204" pitchFamily="34" charset="0"/>
                  </a:endParaRPr>
                </a:p>
              </p:txBody>
            </p:sp>
          </p:grpSp>
          <p:sp>
            <p:nvSpPr>
              <p:cNvPr id="8" name="TextBox 7"/>
              <p:cNvSpPr txBox="1"/>
              <p:nvPr/>
            </p:nvSpPr>
            <p:spPr>
              <a:xfrm>
                <a:off x="5100633" y="1565541"/>
                <a:ext cx="959006" cy="214647"/>
              </a:xfrm>
              <a:prstGeom prst="rect">
                <a:avLst/>
              </a:prstGeom>
            </p:spPr>
            <p:txBody>
              <a:bodyPr wrap="square" rtlCol="0" anchor="b">
                <a:spAutoFit/>
              </a:bodyPr>
              <a:lstStyle/>
              <a:p>
                <a:pPr algn="ctr" defTabSz="342891" eaLnBrk="1" fontAlgn="auto" hangingPunct="1">
                  <a:spcBef>
                    <a:spcPts val="0"/>
                  </a:spcBef>
                  <a:spcAft>
                    <a:spcPts val="0"/>
                  </a:spcAft>
                  <a:defRPr/>
                </a:pPr>
                <a:r>
                  <a:rPr lang="en-US" sz="1067" dirty="0">
                    <a:solidFill>
                      <a:srgbClr val="444446">
                        <a:lumMod val="20000"/>
                        <a:lumOff val="80000"/>
                      </a:srgbClr>
                    </a:solidFill>
                    <a:cs typeface="Calibri" panose="020F0502020204030204" pitchFamily="34" charset="0"/>
                  </a:rPr>
                  <a:t>IDEATION</a:t>
                </a:r>
              </a:p>
            </p:txBody>
          </p:sp>
        </p:grpSp>
        <p:pic>
          <p:nvPicPr>
            <p:cNvPr id="5" name="Picture 4"/>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709756" y="473133"/>
              <a:ext cx="924816" cy="116057"/>
            </a:xfrm>
            <a:prstGeom prst="rect">
              <a:avLst/>
            </a:prstGeom>
          </p:spPr>
        </p:pic>
      </p:grpSp>
      <p:cxnSp>
        <p:nvCxnSpPr>
          <p:cNvPr id="23" name="Straight Arrow Connector 22"/>
          <p:cNvCxnSpPr/>
          <p:nvPr/>
        </p:nvCxnSpPr>
        <p:spPr>
          <a:xfrm flipH="1">
            <a:off x="10452844" y="681204"/>
            <a:ext cx="36576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9" name="Straight Arrow Connector 28"/>
          <p:cNvCxnSpPr>
            <a:cxnSpLocks/>
          </p:cNvCxnSpPr>
          <p:nvPr/>
        </p:nvCxnSpPr>
        <p:spPr>
          <a:xfrm flipH="1">
            <a:off x="6603824" y="413151"/>
            <a:ext cx="4873" cy="80287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nvGrpSpPr>
          <p:cNvPr id="10" name="Group 9"/>
          <p:cNvGrpSpPr/>
          <p:nvPr/>
        </p:nvGrpSpPr>
        <p:grpSpPr>
          <a:xfrm>
            <a:off x="5755612" y="267938"/>
            <a:ext cx="1706165" cy="656152"/>
            <a:chOff x="4839629" y="1618800"/>
            <a:chExt cx="1516567" cy="548997"/>
          </a:xfrm>
        </p:grpSpPr>
        <p:grpSp>
          <p:nvGrpSpPr>
            <p:cNvPr id="11" name="Group 10"/>
            <p:cNvGrpSpPr/>
            <p:nvPr/>
          </p:nvGrpSpPr>
          <p:grpSpPr>
            <a:xfrm>
              <a:off x="4839629" y="1618800"/>
              <a:ext cx="1516566" cy="548997"/>
              <a:chOff x="4839629" y="1244119"/>
              <a:chExt cx="1516566" cy="548997"/>
            </a:xfrm>
          </p:grpSpPr>
          <p:sp>
            <p:nvSpPr>
              <p:cNvPr id="14" name="Rectangle 13"/>
              <p:cNvSpPr/>
              <p:nvPr/>
            </p:nvSpPr>
            <p:spPr>
              <a:xfrm>
                <a:off x="4839629" y="1244119"/>
                <a:ext cx="1516566" cy="548997"/>
              </a:xfrm>
              <a:prstGeom prst="rect">
                <a:avLst/>
              </a:prstGeom>
              <a:solidFill>
                <a:schemeClr val="bg2"/>
              </a:solidFill>
              <a:ln w="6350">
                <a:noFill/>
              </a:ln>
              <a:effectLst>
                <a:outerShdw blurRad="50800" dist="38100" dir="5400000" sx="104000" sy="104000" algn="t" rotWithShape="0">
                  <a:schemeClr val="tx1">
                    <a:lumMod val="20000"/>
                    <a:lumOff val="8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1" eaLnBrk="1" fontAlgn="auto" hangingPunct="1">
                  <a:spcBef>
                    <a:spcPts val="0"/>
                  </a:spcBef>
                  <a:spcAft>
                    <a:spcPts val="0"/>
                  </a:spcAft>
                  <a:defRPr/>
                </a:pPr>
                <a:endParaRPr lang="en-US" sz="1351" dirty="0">
                  <a:solidFill>
                    <a:prstClr val="white"/>
                  </a:solidFill>
                  <a:latin typeface="Calibri" panose="020F0502020204030204" pitchFamily="34" charset="0"/>
                  <a:cs typeface="Calibri" panose="020F0502020204030204" pitchFamily="34" charset="0"/>
                </a:endParaRPr>
              </a:p>
            </p:txBody>
          </p:sp>
          <p:sp>
            <p:nvSpPr>
              <p:cNvPr id="15" name="Rectangle 14"/>
              <p:cNvSpPr/>
              <p:nvPr/>
            </p:nvSpPr>
            <p:spPr>
              <a:xfrm>
                <a:off x="4839629" y="1244119"/>
                <a:ext cx="1516566" cy="201079"/>
              </a:xfrm>
              <a:prstGeom prst="rect">
                <a:avLst/>
              </a:prstGeom>
              <a:solidFill>
                <a:schemeClr val="tx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1" eaLnBrk="1" fontAlgn="auto" hangingPunct="1">
                  <a:spcBef>
                    <a:spcPts val="0"/>
                  </a:spcBef>
                  <a:spcAft>
                    <a:spcPts val="0"/>
                  </a:spcAft>
                  <a:defRPr/>
                </a:pPr>
                <a:endParaRPr lang="en-US" sz="1351" dirty="0">
                  <a:solidFill>
                    <a:prstClr val="white"/>
                  </a:solidFill>
                  <a:latin typeface="Calibri" panose="020F0502020204030204" pitchFamily="34" charset="0"/>
                  <a:cs typeface="Calibri" panose="020F0502020204030204" pitchFamily="34" charset="0"/>
                </a:endParaRPr>
              </a:p>
            </p:txBody>
          </p:sp>
        </p:grpSp>
        <p:sp>
          <p:nvSpPr>
            <p:cNvPr id="13" name="TextBox 12"/>
            <p:cNvSpPr txBox="1"/>
            <p:nvPr/>
          </p:nvSpPr>
          <p:spPr>
            <a:xfrm>
              <a:off x="4839631" y="1620891"/>
              <a:ext cx="1516565" cy="214649"/>
            </a:xfrm>
            <a:prstGeom prst="rect">
              <a:avLst/>
            </a:prstGeom>
          </p:spPr>
          <p:txBody>
            <a:bodyPr wrap="square" rtlCol="0" anchor="b">
              <a:spAutoFit/>
            </a:bodyPr>
            <a:lstStyle/>
            <a:p>
              <a:pPr algn="ctr" defTabSz="342891" eaLnBrk="1" fontAlgn="auto" hangingPunct="1">
                <a:spcBef>
                  <a:spcPts val="0"/>
                </a:spcBef>
                <a:spcAft>
                  <a:spcPts val="0"/>
                </a:spcAft>
                <a:defRPr/>
              </a:pPr>
              <a:r>
                <a:rPr lang="en-US" sz="1067" dirty="0">
                  <a:solidFill>
                    <a:srgbClr val="444446">
                      <a:lumMod val="20000"/>
                      <a:lumOff val="80000"/>
                    </a:srgbClr>
                  </a:solidFill>
                  <a:cs typeface="Calibri" panose="020F0502020204030204" pitchFamily="34" charset="0"/>
                </a:rPr>
                <a:t>PROJECT MANAGEMENT</a:t>
              </a:r>
            </a:p>
          </p:txBody>
        </p:sp>
      </p:grpSp>
      <p:pic>
        <p:nvPicPr>
          <p:cNvPr id="16" name="Picture 15"/>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954229" y="644275"/>
            <a:ext cx="1259687" cy="163931"/>
          </a:xfrm>
          <a:prstGeom prst="rect">
            <a:avLst/>
          </a:prstGeom>
        </p:spPr>
      </p:pic>
      <p:sp>
        <p:nvSpPr>
          <p:cNvPr id="33" name="TextBox 32"/>
          <p:cNvSpPr txBox="1"/>
          <p:nvPr/>
        </p:nvSpPr>
        <p:spPr>
          <a:xfrm>
            <a:off x="7390071" y="807441"/>
            <a:ext cx="1361540" cy="235898"/>
          </a:xfrm>
          <a:prstGeom prst="rect">
            <a:avLst/>
          </a:prstGeom>
        </p:spPr>
        <p:txBody>
          <a:bodyPr wrap="square" rtlCol="0" anchor="b">
            <a:spAutoFit/>
          </a:bodyPr>
          <a:lstStyle/>
          <a:p>
            <a:pPr algn="ctr" defTabSz="342891" eaLnBrk="1" fontAlgn="auto" hangingPunct="1">
              <a:spcBef>
                <a:spcPts val="0"/>
              </a:spcBef>
              <a:spcAft>
                <a:spcPts val="0"/>
              </a:spcAft>
              <a:defRPr/>
            </a:pPr>
            <a:r>
              <a:rPr lang="en-US" sz="933" b="1" dirty="0">
                <a:solidFill>
                  <a:srgbClr val="444446">
                    <a:lumMod val="60000"/>
                    <a:lumOff val="40000"/>
                  </a:srgbClr>
                </a:solidFill>
                <a:cs typeface="Calibri" panose="020F0502020204030204" pitchFamily="34" charset="0"/>
              </a:rPr>
              <a:t>AGILE PROCESS</a:t>
            </a:r>
          </a:p>
        </p:txBody>
      </p:sp>
      <p:pic>
        <p:nvPicPr>
          <p:cNvPr id="34" name="Picture 33"/>
          <p:cNvPicPr>
            <a:picLocks noChangeAspect="1"/>
          </p:cNvPicPr>
          <p:nvPr/>
        </p:nvPicPr>
        <p:blipFill>
          <a:blip r:embed="rId6"/>
          <a:srcRect/>
          <a:stretch/>
        </p:blipFill>
        <p:spPr>
          <a:xfrm>
            <a:off x="3521603" y="1791657"/>
            <a:ext cx="565191" cy="199991"/>
          </a:xfrm>
          <a:prstGeom prst="rect">
            <a:avLst/>
          </a:prstGeom>
        </p:spPr>
      </p:pic>
      <p:pic>
        <p:nvPicPr>
          <p:cNvPr id="39" name="Picture 38"/>
          <p:cNvPicPr>
            <a:picLocks noChangeAspect="1"/>
          </p:cNvPicPr>
          <p:nvPr/>
        </p:nvPicPr>
        <p:blipFill>
          <a:blip r:embed="rId7"/>
          <a:srcRect/>
          <a:stretch/>
        </p:blipFill>
        <p:spPr>
          <a:xfrm>
            <a:off x="5206596" y="1826736"/>
            <a:ext cx="552632" cy="129832"/>
          </a:xfrm>
          <a:prstGeom prst="rect">
            <a:avLst/>
          </a:prstGeom>
        </p:spPr>
      </p:pic>
      <p:pic>
        <p:nvPicPr>
          <p:cNvPr id="41" name="Picture 40"/>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161930" y="2762453"/>
            <a:ext cx="311489" cy="298272"/>
          </a:xfrm>
          <a:prstGeom prst="rect">
            <a:avLst/>
          </a:prstGeom>
        </p:spPr>
      </p:pic>
      <p:pic>
        <p:nvPicPr>
          <p:cNvPr id="42" name="Picture 41"/>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6892978" y="2778344"/>
            <a:ext cx="799785" cy="251361"/>
          </a:xfrm>
          <a:prstGeom prst="rect">
            <a:avLst/>
          </a:prstGeom>
        </p:spPr>
      </p:pic>
      <p:pic>
        <p:nvPicPr>
          <p:cNvPr id="43" name="Picture 42"/>
          <p:cNvPicPr>
            <a:picLocks noChangeAspect="1"/>
          </p:cNvPicPr>
          <p:nvPr/>
        </p:nvPicPr>
        <p:blipFill>
          <a:blip r:embed="rId10"/>
          <a:srcRect/>
          <a:stretch/>
        </p:blipFill>
        <p:spPr>
          <a:xfrm>
            <a:off x="8792403" y="2809014"/>
            <a:ext cx="753269" cy="195809"/>
          </a:xfrm>
          <a:prstGeom prst="rect">
            <a:avLst/>
          </a:prstGeom>
        </p:spPr>
      </p:pic>
      <p:pic>
        <p:nvPicPr>
          <p:cNvPr id="49" name="Picture 48"/>
          <p:cNvPicPr>
            <a:picLocks noChangeAspect="1"/>
          </p:cNvPicPr>
          <p:nvPr/>
        </p:nvPicPr>
        <p:blipFill>
          <a:blip r:embed="rId11"/>
          <a:srcRect/>
          <a:stretch/>
        </p:blipFill>
        <p:spPr>
          <a:xfrm>
            <a:off x="4713805" y="2798586"/>
            <a:ext cx="643612" cy="226001"/>
          </a:xfrm>
          <a:prstGeom prst="rect">
            <a:avLst/>
          </a:prstGeom>
        </p:spPr>
      </p:pic>
      <p:cxnSp>
        <p:nvCxnSpPr>
          <p:cNvPr id="58" name="Straight Arrow Connector 57"/>
          <p:cNvCxnSpPr>
            <a:cxnSpLocks/>
          </p:cNvCxnSpPr>
          <p:nvPr/>
        </p:nvCxnSpPr>
        <p:spPr>
          <a:xfrm>
            <a:off x="4794423" y="2196457"/>
            <a:ext cx="0" cy="243840"/>
          </a:xfrm>
          <a:prstGeom prst="straightConnector1">
            <a:avLst/>
          </a:prstGeom>
          <a:ln w="9525">
            <a:solidFill>
              <a:schemeClr val="tx1"/>
            </a:solidFill>
            <a:headEnd type="arrow" w="med" len="sm"/>
            <a:tailEnd type="arrow" w="med" len="sm"/>
          </a:ln>
          <a:effectLst/>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p:nvPr/>
        </p:nvCxnSpPr>
        <p:spPr>
          <a:xfrm>
            <a:off x="4903313" y="4381013"/>
            <a:ext cx="0" cy="256032"/>
          </a:xfrm>
          <a:prstGeom prst="straightConnector1">
            <a:avLst/>
          </a:prstGeom>
          <a:ln w="9525">
            <a:solidFill>
              <a:schemeClr val="tx1"/>
            </a:solidFill>
            <a:headEnd type="arrow" w="med" len="sm"/>
            <a:tailEnd type="arrow" w="med" len="sm"/>
          </a:ln>
          <a:effectLst/>
        </p:spPr>
        <p:style>
          <a:lnRef idx="2">
            <a:schemeClr val="accent1"/>
          </a:lnRef>
          <a:fillRef idx="0">
            <a:schemeClr val="accent1"/>
          </a:fillRef>
          <a:effectRef idx="1">
            <a:schemeClr val="accent1"/>
          </a:effectRef>
          <a:fontRef idx="minor">
            <a:schemeClr val="tx1"/>
          </a:fontRef>
        </p:style>
      </p:cxnSp>
      <p:grpSp>
        <p:nvGrpSpPr>
          <p:cNvPr id="159" name="Group 158"/>
          <p:cNvGrpSpPr/>
          <p:nvPr/>
        </p:nvGrpSpPr>
        <p:grpSpPr>
          <a:xfrm>
            <a:off x="10490319" y="3947461"/>
            <a:ext cx="1275992" cy="2159655"/>
            <a:chOff x="4839629" y="1244118"/>
            <a:chExt cx="1516566" cy="1633199"/>
          </a:xfrm>
        </p:grpSpPr>
        <p:sp>
          <p:nvSpPr>
            <p:cNvPr id="161" name="Rectangle 160"/>
            <p:cNvSpPr/>
            <p:nvPr/>
          </p:nvSpPr>
          <p:spPr>
            <a:xfrm>
              <a:off x="4839629" y="1244118"/>
              <a:ext cx="1516566" cy="1633199"/>
            </a:xfrm>
            <a:prstGeom prst="rect">
              <a:avLst/>
            </a:prstGeom>
            <a:solidFill>
              <a:schemeClr val="bg2"/>
            </a:solidFill>
            <a:ln w="6350">
              <a:noFill/>
            </a:ln>
            <a:effectLst>
              <a:outerShdw blurRad="50800" dist="38100" dir="5400000" sx="104000" sy="104000" algn="t" rotWithShape="0">
                <a:schemeClr val="tx1">
                  <a:lumMod val="20000"/>
                  <a:lumOff val="8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1" eaLnBrk="1" fontAlgn="auto" hangingPunct="1">
                <a:spcBef>
                  <a:spcPts val="0"/>
                </a:spcBef>
                <a:spcAft>
                  <a:spcPts val="0"/>
                </a:spcAft>
              </a:pPr>
              <a:endParaRPr lang="en-US" sz="1351">
                <a:solidFill>
                  <a:prstClr val="white"/>
                </a:solidFill>
                <a:latin typeface="Calibri" panose="020F0502020204030204" pitchFamily="34" charset="0"/>
                <a:cs typeface="Calibri" panose="020F0502020204030204" pitchFamily="34" charset="0"/>
              </a:endParaRPr>
            </a:p>
          </p:txBody>
        </p:sp>
        <p:sp>
          <p:nvSpPr>
            <p:cNvPr id="162" name="Rectangle 161"/>
            <p:cNvSpPr/>
            <p:nvPr/>
          </p:nvSpPr>
          <p:spPr>
            <a:xfrm>
              <a:off x="4839629" y="1244119"/>
              <a:ext cx="1516566" cy="201079"/>
            </a:xfrm>
            <a:prstGeom prst="rect">
              <a:avLst/>
            </a:prstGeom>
            <a:solidFill>
              <a:schemeClr val="tx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1" eaLnBrk="1" fontAlgn="auto" hangingPunct="1">
                <a:spcBef>
                  <a:spcPts val="0"/>
                </a:spcBef>
                <a:spcAft>
                  <a:spcPts val="0"/>
                </a:spcAft>
              </a:pPr>
              <a:endParaRPr lang="en-US" sz="1351" dirty="0">
                <a:solidFill>
                  <a:prstClr val="white"/>
                </a:solidFill>
                <a:latin typeface="Calibri" panose="020F0502020204030204" pitchFamily="34" charset="0"/>
                <a:cs typeface="Calibri" panose="020F0502020204030204" pitchFamily="34" charset="0"/>
              </a:endParaRPr>
            </a:p>
          </p:txBody>
        </p:sp>
      </p:grpSp>
      <p:grpSp>
        <p:nvGrpSpPr>
          <p:cNvPr id="20" name="Group 19"/>
          <p:cNvGrpSpPr/>
          <p:nvPr/>
        </p:nvGrpSpPr>
        <p:grpSpPr>
          <a:xfrm>
            <a:off x="10526483" y="3982858"/>
            <a:ext cx="1275992" cy="2070739"/>
            <a:chOff x="7363814" y="4611597"/>
            <a:chExt cx="1067616" cy="1699219"/>
          </a:xfrm>
        </p:grpSpPr>
        <p:sp>
          <p:nvSpPr>
            <p:cNvPr id="160" name="TextBox 159"/>
            <p:cNvSpPr txBox="1"/>
            <p:nvPr/>
          </p:nvSpPr>
          <p:spPr>
            <a:xfrm>
              <a:off x="7363814" y="4611597"/>
              <a:ext cx="1067616" cy="210517"/>
            </a:xfrm>
            <a:prstGeom prst="rect">
              <a:avLst/>
            </a:prstGeom>
          </p:spPr>
          <p:txBody>
            <a:bodyPr wrap="square" rtlCol="0" anchor="b">
              <a:spAutoFit/>
            </a:bodyPr>
            <a:lstStyle/>
            <a:p>
              <a:pPr algn="ctr" defTabSz="342891" eaLnBrk="1" fontAlgn="auto" hangingPunct="1">
                <a:spcBef>
                  <a:spcPts val="0"/>
                </a:spcBef>
                <a:spcAft>
                  <a:spcPts val="0"/>
                </a:spcAft>
                <a:defRPr/>
              </a:pPr>
              <a:r>
                <a:rPr lang="en-US" sz="1067" dirty="0">
                  <a:solidFill>
                    <a:srgbClr val="444446">
                      <a:lumMod val="20000"/>
                      <a:lumOff val="80000"/>
                    </a:srgbClr>
                  </a:solidFill>
                  <a:cs typeface="Calibri" panose="020F0502020204030204" pitchFamily="34" charset="0"/>
                </a:rPr>
                <a:t>MONITOR</a:t>
              </a:r>
            </a:p>
          </p:txBody>
        </p:sp>
        <p:pic>
          <p:nvPicPr>
            <p:cNvPr id="53" name="Picture 52"/>
            <p:cNvPicPr>
              <a:picLocks noChangeAspect="1"/>
            </p:cNvPicPr>
            <p:nvPr/>
          </p:nvPicPr>
          <p:blipFill>
            <a:blip r:embed="rId12"/>
            <a:srcRect/>
            <a:stretch/>
          </p:blipFill>
          <p:spPr>
            <a:xfrm>
              <a:off x="7451071" y="5107101"/>
              <a:ext cx="478597" cy="162917"/>
            </a:xfrm>
            <a:prstGeom prst="rect">
              <a:avLst/>
            </a:prstGeom>
          </p:spPr>
        </p:pic>
        <p:pic>
          <p:nvPicPr>
            <p:cNvPr id="54" name="Picture 53"/>
            <p:cNvPicPr>
              <a:picLocks noChangeAspect="1"/>
            </p:cNvPicPr>
            <p:nvPr/>
          </p:nvPicPr>
          <p:blipFill>
            <a:blip r:embed="rId13"/>
            <a:srcRect/>
            <a:stretch/>
          </p:blipFill>
          <p:spPr>
            <a:xfrm>
              <a:off x="7451067" y="4872559"/>
              <a:ext cx="663509" cy="164094"/>
            </a:xfrm>
            <a:prstGeom prst="rect">
              <a:avLst/>
            </a:prstGeom>
          </p:spPr>
        </p:pic>
        <p:pic>
          <p:nvPicPr>
            <p:cNvPr id="63" name="Picture 62"/>
            <p:cNvPicPr>
              <a:picLocks noChangeAspect="1"/>
            </p:cNvPicPr>
            <p:nvPr/>
          </p:nvPicPr>
          <p:blipFill>
            <a:blip r:embed="rId14"/>
            <a:srcRect/>
            <a:stretch/>
          </p:blipFill>
          <p:spPr>
            <a:xfrm>
              <a:off x="7415086" y="6170014"/>
              <a:ext cx="951110" cy="140802"/>
            </a:xfrm>
            <a:prstGeom prst="rect">
              <a:avLst/>
            </a:prstGeom>
          </p:spPr>
        </p:pic>
        <p:pic>
          <p:nvPicPr>
            <p:cNvPr id="62" name="Picture 61"/>
            <p:cNvPicPr>
              <a:picLocks noChangeAspect="1"/>
            </p:cNvPicPr>
            <p:nvPr/>
          </p:nvPicPr>
          <p:blipFill>
            <a:blip r:embed="rId15"/>
            <a:srcRect/>
            <a:stretch/>
          </p:blipFill>
          <p:spPr>
            <a:xfrm>
              <a:off x="7495775" y="6005582"/>
              <a:ext cx="651614" cy="114318"/>
            </a:xfrm>
            <a:prstGeom prst="rect">
              <a:avLst/>
            </a:prstGeom>
          </p:spPr>
        </p:pic>
        <p:pic>
          <p:nvPicPr>
            <p:cNvPr id="19" name="Picture 18"/>
            <p:cNvPicPr>
              <a:picLocks noChangeAspect="1"/>
            </p:cNvPicPr>
            <p:nvPr/>
          </p:nvPicPr>
          <p:blipFill>
            <a:blip r:embed="rId16"/>
            <a:srcRect/>
            <a:stretch/>
          </p:blipFill>
          <p:spPr>
            <a:xfrm>
              <a:off x="7450860" y="5325046"/>
              <a:ext cx="874102" cy="157681"/>
            </a:xfrm>
            <a:prstGeom prst="rect">
              <a:avLst/>
            </a:prstGeom>
          </p:spPr>
        </p:pic>
      </p:grpSp>
      <p:sp>
        <p:nvSpPr>
          <p:cNvPr id="178" name="TextBox 177"/>
          <p:cNvSpPr txBox="1"/>
          <p:nvPr/>
        </p:nvSpPr>
        <p:spPr>
          <a:xfrm>
            <a:off x="583485" y="1246836"/>
            <a:ext cx="3334451" cy="235898"/>
          </a:xfrm>
          <a:prstGeom prst="rect">
            <a:avLst/>
          </a:prstGeom>
        </p:spPr>
        <p:txBody>
          <a:bodyPr wrap="square" rtlCol="0" anchor="b">
            <a:spAutoFit/>
          </a:bodyPr>
          <a:lstStyle/>
          <a:p>
            <a:pPr defTabSz="342891" eaLnBrk="1" fontAlgn="auto" hangingPunct="1">
              <a:spcBef>
                <a:spcPts val="0"/>
              </a:spcBef>
              <a:spcAft>
                <a:spcPts val="0"/>
              </a:spcAft>
              <a:defRPr/>
            </a:pPr>
            <a:r>
              <a:rPr lang="en-US" sz="933" b="1" dirty="0">
                <a:solidFill>
                  <a:srgbClr val="444446">
                    <a:lumMod val="60000"/>
                    <a:lumOff val="40000"/>
                  </a:srgbClr>
                </a:solidFill>
                <a:cs typeface="Calibri" panose="020F0502020204030204" pitchFamily="34" charset="0"/>
              </a:rPr>
              <a:t>INTEGRATED DEVELOPMENT ENVIRONMENT (IDE)</a:t>
            </a:r>
          </a:p>
        </p:txBody>
      </p:sp>
      <p:pic>
        <p:nvPicPr>
          <p:cNvPr id="164" name="Picture 163"/>
          <p:cNvPicPr>
            <a:picLocks noChangeAspect="1"/>
          </p:cNvPicPr>
          <p:nvPr/>
        </p:nvPicPr>
        <p:blipFill>
          <a:blip r:embed="rId6"/>
          <a:srcRect/>
          <a:stretch/>
        </p:blipFill>
        <p:spPr>
          <a:xfrm>
            <a:off x="4571594" y="1791657"/>
            <a:ext cx="565191" cy="199991"/>
          </a:xfrm>
          <a:prstGeom prst="rect">
            <a:avLst/>
          </a:prstGeom>
        </p:spPr>
      </p:pic>
      <p:grpSp>
        <p:nvGrpSpPr>
          <p:cNvPr id="2" name="Group 1">
            <a:extLst>
              <a:ext uri="{FF2B5EF4-FFF2-40B4-BE49-F238E27FC236}">
                <a16:creationId xmlns:a16="http://schemas.microsoft.com/office/drawing/2014/main" id="{EAE5A5F2-1980-4D43-A61B-45CD8DC374ED}"/>
              </a:ext>
            </a:extLst>
          </p:cNvPr>
          <p:cNvGrpSpPr/>
          <p:nvPr/>
        </p:nvGrpSpPr>
        <p:grpSpPr>
          <a:xfrm>
            <a:off x="5938726" y="1446961"/>
            <a:ext cx="1563865" cy="657512"/>
            <a:chOff x="6975266" y="1085221"/>
            <a:chExt cx="1172899" cy="493134"/>
          </a:xfrm>
        </p:grpSpPr>
        <p:grpSp>
          <p:nvGrpSpPr>
            <p:cNvPr id="114" name="Group 113"/>
            <p:cNvGrpSpPr/>
            <p:nvPr/>
          </p:nvGrpSpPr>
          <p:grpSpPr>
            <a:xfrm>
              <a:off x="7003617" y="1085221"/>
              <a:ext cx="1098208" cy="493134"/>
              <a:chOff x="4839629" y="1244119"/>
              <a:chExt cx="1516566" cy="548997"/>
            </a:xfrm>
          </p:grpSpPr>
          <p:sp>
            <p:nvSpPr>
              <p:cNvPr id="116" name="Rectangle 115"/>
              <p:cNvSpPr/>
              <p:nvPr/>
            </p:nvSpPr>
            <p:spPr>
              <a:xfrm>
                <a:off x="4839629" y="1244119"/>
                <a:ext cx="1516566" cy="548997"/>
              </a:xfrm>
              <a:prstGeom prst="rect">
                <a:avLst/>
              </a:prstGeom>
              <a:solidFill>
                <a:schemeClr val="bg2"/>
              </a:solidFill>
              <a:ln w="6350">
                <a:noFill/>
              </a:ln>
              <a:effectLst>
                <a:outerShdw blurRad="50800" dist="38100" dir="5400000" sx="104000" sy="104000" algn="t" rotWithShape="0">
                  <a:schemeClr val="tx1">
                    <a:lumMod val="20000"/>
                    <a:lumOff val="8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1" eaLnBrk="1" fontAlgn="auto" hangingPunct="1">
                  <a:spcBef>
                    <a:spcPts val="0"/>
                  </a:spcBef>
                  <a:spcAft>
                    <a:spcPts val="0"/>
                  </a:spcAft>
                </a:pPr>
                <a:endParaRPr lang="en-US" sz="1351">
                  <a:solidFill>
                    <a:prstClr val="white"/>
                  </a:solidFill>
                  <a:latin typeface="Calibri" panose="020F0502020204030204" pitchFamily="34" charset="0"/>
                  <a:cs typeface="Calibri" panose="020F0502020204030204" pitchFamily="34" charset="0"/>
                </a:endParaRPr>
              </a:p>
            </p:txBody>
          </p:sp>
          <p:sp>
            <p:nvSpPr>
              <p:cNvPr id="117" name="Rectangle 116"/>
              <p:cNvSpPr/>
              <p:nvPr/>
            </p:nvSpPr>
            <p:spPr>
              <a:xfrm>
                <a:off x="4839629" y="1244119"/>
                <a:ext cx="1516566" cy="201079"/>
              </a:xfrm>
              <a:prstGeom prst="rect">
                <a:avLst/>
              </a:prstGeom>
              <a:solidFill>
                <a:schemeClr val="tx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1" eaLnBrk="1" fontAlgn="auto" hangingPunct="1">
                  <a:spcBef>
                    <a:spcPts val="0"/>
                  </a:spcBef>
                  <a:spcAft>
                    <a:spcPts val="0"/>
                  </a:spcAft>
                </a:pPr>
                <a:endParaRPr lang="en-US" sz="1351" dirty="0">
                  <a:solidFill>
                    <a:prstClr val="white"/>
                  </a:solidFill>
                  <a:latin typeface="Calibri" panose="020F0502020204030204" pitchFamily="34" charset="0"/>
                  <a:cs typeface="Calibri" panose="020F0502020204030204" pitchFamily="34" charset="0"/>
                </a:endParaRPr>
              </a:p>
            </p:txBody>
          </p:sp>
        </p:grpSp>
        <p:sp>
          <p:nvSpPr>
            <p:cNvPr id="115" name="TextBox 114"/>
            <p:cNvSpPr txBox="1"/>
            <p:nvPr/>
          </p:nvSpPr>
          <p:spPr>
            <a:xfrm>
              <a:off x="6975266" y="1098126"/>
              <a:ext cx="1172899" cy="192409"/>
            </a:xfrm>
            <a:prstGeom prst="rect">
              <a:avLst/>
            </a:prstGeom>
          </p:spPr>
          <p:txBody>
            <a:bodyPr wrap="square" rtlCol="0" anchor="b">
              <a:spAutoFit/>
            </a:bodyPr>
            <a:lstStyle/>
            <a:p>
              <a:pPr algn="ctr" defTabSz="342891" eaLnBrk="1" fontAlgn="auto" hangingPunct="1">
                <a:spcBef>
                  <a:spcPts val="0"/>
                </a:spcBef>
                <a:spcAft>
                  <a:spcPts val="0"/>
                </a:spcAft>
                <a:defRPr/>
              </a:pPr>
              <a:r>
                <a:rPr lang="en-US" sz="1067" dirty="0">
                  <a:solidFill>
                    <a:srgbClr val="444446">
                      <a:lumMod val="20000"/>
                      <a:lumOff val="80000"/>
                    </a:srgbClr>
                  </a:solidFill>
                  <a:cs typeface="Calibri" panose="020F0502020204030204" pitchFamily="34" charset="0"/>
                </a:rPr>
                <a:t>EDIT/MANAGE DATA</a:t>
              </a:r>
            </a:p>
          </p:txBody>
        </p:sp>
        <p:pic>
          <p:nvPicPr>
            <p:cNvPr id="48" name="Picture 47"/>
            <p:cNvPicPr>
              <a:picLocks noChangeAspect="1"/>
            </p:cNvPicPr>
            <p:nvPr/>
          </p:nvPicPr>
          <p:blipFill>
            <a:blip r:embed="rId17"/>
            <a:srcRect/>
            <a:stretch/>
          </p:blipFill>
          <p:spPr>
            <a:xfrm>
              <a:off x="7538759" y="1345418"/>
              <a:ext cx="494113" cy="146640"/>
            </a:xfrm>
            <a:prstGeom prst="rect">
              <a:avLst/>
            </a:prstGeom>
          </p:spPr>
        </p:pic>
        <p:pic>
          <p:nvPicPr>
            <p:cNvPr id="166" name="Picture 165"/>
            <p:cNvPicPr>
              <a:picLocks noChangeAspect="1"/>
            </p:cNvPicPr>
            <p:nvPr/>
          </p:nvPicPr>
          <p:blipFill>
            <a:blip r:embed="rId6"/>
            <a:srcRect/>
            <a:stretch/>
          </p:blipFill>
          <p:spPr>
            <a:xfrm>
              <a:off x="7055798" y="1343742"/>
              <a:ext cx="423893" cy="149993"/>
            </a:xfrm>
            <a:prstGeom prst="rect">
              <a:avLst/>
            </a:prstGeom>
          </p:spPr>
        </p:pic>
      </p:grpSp>
      <p:pic>
        <p:nvPicPr>
          <p:cNvPr id="168" name="Picture 167"/>
          <p:cNvPicPr>
            <a:picLocks noChangeAspect="1"/>
          </p:cNvPicPr>
          <p:nvPr/>
        </p:nvPicPr>
        <p:blipFill>
          <a:blip r:embed="rId11"/>
          <a:srcRect/>
          <a:stretch/>
        </p:blipFill>
        <p:spPr>
          <a:xfrm>
            <a:off x="4746337" y="3727638"/>
            <a:ext cx="643612" cy="226001"/>
          </a:xfrm>
          <a:prstGeom prst="rect">
            <a:avLst/>
          </a:prstGeom>
        </p:spPr>
      </p:pic>
      <p:cxnSp>
        <p:nvCxnSpPr>
          <p:cNvPr id="176" name="Straight Arrow Connector 175">
            <a:extLst>
              <a:ext uri="{FF2B5EF4-FFF2-40B4-BE49-F238E27FC236}">
                <a16:creationId xmlns:a16="http://schemas.microsoft.com/office/drawing/2014/main" id="{AB290729-4A77-4172-AC08-4A2B2E1B9D2F}"/>
              </a:ext>
            </a:extLst>
          </p:cNvPr>
          <p:cNvCxnSpPr>
            <a:cxnSpLocks/>
          </p:cNvCxnSpPr>
          <p:nvPr/>
        </p:nvCxnSpPr>
        <p:spPr>
          <a:xfrm flipH="1" flipV="1">
            <a:off x="7798592" y="3119993"/>
            <a:ext cx="918245" cy="487680"/>
          </a:xfrm>
          <a:prstGeom prst="straightConnector1">
            <a:avLst/>
          </a:prstGeom>
          <a:ln w="952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37" name="Group 36">
            <a:extLst>
              <a:ext uri="{FF2B5EF4-FFF2-40B4-BE49-F238E27FC236}">
                <a16:creationId xmlns:a16="http://schemas.microsoft.com/office/drawing/2014/main" id="{69CDDD30-7633-422F-A76B-EB593DBA5C47}"/>
              </a:ext>
            </a:extLst>
          </p:cNvPr>
          <p:cNvGrpSpPr/>
          <p:nvPr/>
        </p:nvGrpSpPr>
        <p:grpSpPr>
          <a:xfrm>
            <a:off x="8411898" y="3410221"/>
            <a:ext cx="1522945" cy="940882"/>
            <a:chOff x="6273435" y="2572507"/>
            <a:chExt cx="1142209" cy="705662"/>
          </a:xfrm>
        </p:grpSpPr>
        <p:grpSp>
          <p:nvGrpSpPr>
            <p:cNvPr id="154" name="Group 153"/>
            <p:cNvGrpSpPr/>
            <p:nvPr/>
          </p:nvGrpSpPr>
          <p:grpSpPr>
            <a:xfrm>
              <a:off x="6273435" y="2572507"/>
              <a:ext cx="1142209" cy="705662"/>
              <a:chOff x="4839629" y="1244119"/>
              <a:chExt cx="1516566" cy="787231"/>
            </a:xfrm>
          </p:grpSpPr>
          <p:sp>
            <p:nvSpPr>
              <p:cNvPr id="156" name="Rectangle 155"/>
              <p:cNvSpPr/>
              <p:nvPr/>
            </p:nvSpPr>
            <p:spPr>
              <a:xfrm>
                <a:off x="4839629" y="1244120"/>
                <a:ext cx="1516566" cy="787230"/>
              </a:xfrm>
              <a:prstGeom prst="rect">
                <a:avLst/>
              </a:prstGeom>
              <a:solidFill>
                <a:schemeClr val="bg2"/>
              </a:solidFill>
              <a:ln w="6350">
                <a:noFill/>
              </a:ln>
              <a:effectLst>
                <a:outerShdw blurRad="50800" dist="38100" dir="5400000" sx="104000" sy="104000" algn="t" rotWithShape="0">
                  <a:schemeClr val="tx1">
                    <a:lumMod val="20000"/>
                    <a:lumOff val="8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1" eaLnBrk="1" fontAlgn="auto" hangingPunct="1">
                  <a:spcBef>
                    <a:spcPts val="0"/>
                  </a:spcBef>
                  <a:spcAft>
                    <a:spcPts val="0"/>
                  </a:spcAft>
                </a:pPr>
                <a:endParaRPr lang="en-US" sz="1351">
                  <a:solidFill>
                    <a:prstClr val="white"/>
                  </a:solidFill>
                  <a:latin typeface="Calibri" panose="020F0502020204030204" pitchFamily="34" charset="0"/>
                  <a:cs typeface="Calibri" panose="020F0502020204030204" pitchFamily="34" charset="0"/>
                </a:endParaRPr>
              </a:p>
            </p:txBody>
          </p:sp>
          <p:sp>
            <p:nvSpPr>
              <p:cNvPr id="157" name="Rectangle 156"/>
              <p:cNvSpPr/>
              <p:nvPr/>
            </p:nvSpPr>
            <p:spPr>
              <a:xfrm>
                <a:off x="4839629" y="1244119"/>
                <a:ext cx="1516566" cy="201079"/>
              </a:xfrm>
              <a:prstGeom prst="rect">
                <a:avLst/>
              </a:prstGeom>
              <a:solidFill>
                <a:schemeClr val="tx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1" eaLnBrk="1" fontAlgn="auto" hangingPunct="1">
                  <a:spcBef>
                    <a:spcPts val="0"/>
                  </a:spcBef>
                  <a:spcAft>
                    <a:spcPts val="0"/>
                  </a:spcAft>
                </a:pPr>
                <a:endParaRPr lang="en-US" sz="1351" dirty="0">
                  <a:solidFill>
                    <a:prstClr val="white"/>
                  </a:solidFill>
                  <a:latin typeface="Calibri" panose="020F0502020204030204" pitchFamily="34" charset="0"/>
                  <a:cs typeface="Calibri" panose="020F0502020204030204" pitchFamily="34" charset="0"/>
                </a:endParaRPr>
              </a:p>
            </p:txBody>
          </p:sp>
        </p:grpSp>
        <p:sp>
          <p:nvSpPr>
            <p:cNvPr id="155" name="TextBox 154"/>
            <p:cNvSpPr txBox="1"/>
            <p:nvPr/>
          </p:nvSpPr>
          <p:spPr>
            <a:xfrm>
              <a:off x="6273435" y="2574379"/>
              <a:ext cx="1142209" cy="192409"/>
            </a:xfrm>
            <a:prstGeom prst="rect">
              <a:avLst/>
            </a:prstGeom>
          </p:spPr>
          <p:txBody>
            <a:bodyPr wrap="square" rtlCol="0" anchor="b">
              <a:spAutoFit/>
            </a:bodyPr>
            <a:lstStyle/>
            <a:p>
              <a:pPr algn="ctr" defTabSz="342891" eaLnBrk="1" fontAlgn="auto" hangingPunct="1">
                <a:spcBef>
                  <a:spcPts val="0"/>
                </a:spcBef>
                <a:spcAft>
                  <a:spcPts val="0"/>
                </a:spcAft>
                <a:defRPr/>
              </a:pPr>
              <a:r>
                <a:rPr lang="en-US" sz="1067" dirty="0">
                  <a:solidFill>
                    <a:srgbClr val="444446">
                      <a:lumMod val="20000"/>
                      <a:lumOff val="80000"/>
                    </a:srgbClr>
                  </a:solidFill>
                  <a:cs typeface="Calibri" panose="020F0502020204030204" pitchFamily="34" charset="0"/>
                </a:rPr>
                <a:t>CODE COVERAGE</a:t>
              </a:r>
            </a:p>
          </p:txBody>
        </p:sp>
      </p:grpSp>
      <p:pic>
        <p:nvPicPr>
          <p:cNvPr id="46" name="Picture 45"/>
          <p:cNvPicPr>
            <a:picLocks noChangeAspect="1"/>
          </p:cNvPicPr>
          <p:nvPr/>
        </p:nvPicPr>
        <p:blipFill>
          <a:blip r:embed="rId18"/>
          <a:srcRect/>
          <a:stretch/>
        </p:blipFill>
        <p:spPr>
          <a:xfrm>
            <a:off x="9191964" y="3766568"/>
            <a:ext cx="657832" cy="252881"/>
          </a:xfrm>
          <a:prstGeom prst="rect">
            <a:avLst/>
          </a:prstGeom>
        </p:spPr>
      </p:pic>
      <p:pic>
        <p:nvPicPr>
          <p:cNvPr id="170" name="Picture 169"/>
          <p:cNvPicPr>
            <a:picLocks noChangeAspect="1"/>
          </p:cNvPicPr>
          <p:nvPr/>
        </p:nvPicPr>
        <p:blipFill>
          <a:blip r:embed="rId19"/>
          <a:srcRect/>
          <a:stretch/>
        </p:blipFill>
        <p:spPr>
          <a:xfrm>
            <a:off x="8473593" y="3768950"/>
            <a:ext cx="679057" cy="195228"/>
          </a:xfrm>
          <a:prstGeom prst="rect">
            <a:avLst/>
          </a:prstGeom>
        </p:spPr>
      </p:pic>
      <p:pic>
        <p:nvPicPr>
          <p:cNvPr id="188" name="Picture 187">
            <a:extLst>
              <a:ext uri="{FF2B5EF4-FFF2-40B4-BE49-F238E27FC236}">
                <a16:creationId xmlns:a16="http://schemas.microsoft.com/office/drawing/2014/main" id="{EB7276A3-7687-7242-9B60-7181DDEB683B}"/>
              </a:ext>
            </a:extLst>
          </p:cNvPr>
          <p:cNvPicPr>
            <a:picLocks noChangeAspect="1"/>
          </p:cNvPicPr>
          <p:nvPr/>
        </p:nvPicPr>
        <p:blipFill>
          <a:blip r:embed="rId20"/>
          <a:srcRect/>
          <a:stretch/>
        </p:blipFill>
        <p:spPr>
          <a:xfrm>
            <a:off x="3653469" y="3729105"/>
            <a:ext cx="1018255" cy="259655"/>
          </a:xfrm>
          <a:prstGeom prst="rect">
            <a:avLst/>
          </a:prstGeom>
        </p:spPr>
      </p:pic>
      <p:grpSp>
        <p:nvGrpSpPr>
          <p:cNvPr id="17" name="Group 16">
            <a:extLst>
              <a:ext uri="{FF2B5EF4-FFF2-40B4-BE49-F238E27FC236}">
                <a16:creationId xmlns:a16="http://schemas.microsoft.com/office/drawing/2014/main" id="{9CA13857-721C-4081-A114-0BC9B647ACCC}"/>
              </a:ext>
            </a:extLst>
          </p:cNvPr>
          <p:cNvGrpSpPr/>
          <p:nvPr/>
        </p:nvGrpSpPr>
        <p:grpSpPr>
          <a:xfrm>
            <a:off x="1793260" y="3410220"/>
            <a:ext cx="1316736" cy="923998"/>
            <a:chOff x="1694195" y="2572506"/>
            <a:chExt cx="987552" cy="692999"/>
          </a:xfrm>
        </p:grpSpPr>
        <p:grpSp>
          <p:nvGrpSpPr>
            <p:cNvPr id="4" name="Group 3">
              <a:extLst>
                <a:ext uri="{FF2B5EF4-FFF2-40B4-BE49-F238E27FC236}">
                  <a16:creationId xmlns:a16="http://schemas.microsoft.com/office/drawing/2014/main" id="{94C33A85-041A-6A42-A615-E2126A3D752E}"/>
                </a:ext>
              </a:extLst>
            </p:cNvPr>
            <p:cNvGrpSpPr/>
            <p:nvPr/>
          </p:nvGrpSpPr>
          <p:grpSpPr>
            <a:xfrm>
              <a:off x="1694195" y="2572506"/>
              <a:ext cx="987552" cy="692999"/>
              <a:chOff x="1694195" y="2572506"/>
              <a:chExt cx="987552" cy="692999"/>
            </a:xfrm>
          </p:grpSpPr>
          <p:grpSp>
            <p:nvGrpSpPr>
              <p:cNvPr id="129" name="Group 128"/>
              <p:cNvGrpSpPr/>
              <p:nvPr/>
            </p:nvGrpSpPr>
            <p:grpSpPr>
              <a:xfrm>
                <a:off x="1694195" y="2572506"/>
                <a:ext cx="987552" cy="692999"/>
                <a:chOff x="4803077" y="1244118"/>
                <a:chExt cx="1512755" cy="773105"/>
              </a:xfrm>
            </p:grpSpPr>
            <p:sp>
              <p:nvSpPr>
                <p:cNvPr id="131" name="Rectangle 130"/>
                <p:cNvSpPr/>
                <p:nvPr/>
              </p:nvSpPr>
              <p:spPr>
                <a:xfrm>
                  <a:off x="4803077" y="1244118"/>
                  <a:ext cx="1512755" cy="773105"/>
                </a:xfrm>
                <a:prstGeom prst="rect">
                  <a:avLst/>
                </a:prstGeom>
                <a:solidFill>
                  <a:schemeClr val="bg2"/>
                </a:solidFill>
                <a:ln w="6350">
                  <a:noFill/>
                </a:ln>
                <a:effectLst>
                  <a:outerShdw blurRad="50800" dist="38100" dir="5400000" sx="104000" sy="104000" algn="t" rotWithShape="0">
                    <a:schemeClr val="tx1">
                      <a:lumMod val="20000"/>
                      <a:lumOff val="8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1" eaLnBrk="1" fontAlgn="auto" hangingPunct="1">
                    <a:spcBef>
                      <a:spcPts val="0"/>
                    </a:spcBef>
                    <a:spcAft>
                      <a:spcPts val="0"/>
                    </a:spcAft>
                  </a:pPr>
                  <a:endParaRPr lang="en-US" sz="1351" dirty="0">
                    <a:solidFill>
                      <a:prstClr val="white"/>
                    </a:solidFill>
                    <a:latin typeface="Calibri" panose="020F0502020204030204" pitchFamily="34" charset="0"/>
                    <a:cs typeface="Calibri" panose="020F0502020204030204" pitchFamily="34" charset="0"/>
                  </a:endParaRPr>
                </a:p>
              </p:txBody>
            </p:sp>
            <p:sp>
              <p:nvSpPr>
                <p:cNvPr id="132" name="Rectangle 131"/>
                <p:cNvSpPr/>
                <p:nvPr/>
              </p:nvSpPr>
              <p:spPr>
                <a:xfrm>
                  <a:off x="4803077" y="1244119"/>
                  <a:ext cx="1512755" cy="201079"/>
                </a:xfrm>
                <a:prstGeom prst="rect">
                  <a:avLst/>
                </a:prstGeom>
                <a:solidFill>
                  <a:schemeClr val="tx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1" eaLnBrk="1" fontAlgn="auto" hangingPunct="1">
                    <a:spcBef>
                      <a:spcPts val="0"/>
                    </a:spcBef>
                    <a:spcAft>
                      <a:spcPts val="0"/>
                    </a:spcAft>
                  </a:pPr>
                  <a:endParaRPr lang="en-US" sz="1351" dirty="0">
                    <a:solidFill>
                      <a:prstClr val="white"/>
                    </a:solidFill>
                    <a:latin typeface="Calibri" panose="020F0502020204030204" pitchFamily="34" charset="0"/>
                    <a:cs typeface="Calibri" panose="020F0502020204030204" pitchFamily="34" charset="0"/>
                  </a:endParaRPr>
                </a:p>
              </p:txBody>
            </p:sp>
          </p:grpSp>
          <p:pic>
            <p:nvPicPr>
              <p:cNvPr id="44" name="Picture 43"/>
              <p:cNvPicPr>
                <a:picLocks noChangeAspect="1"/>
              </p:cNvPicPr>
              <p:nvPr/>
            </p:nvPicPr>
            <p:blipFill>
              <a:blip r:embed="rId21"/>
              <a:srcRect/>
              <a:stretch/>
            </p:blipFill>
            <p:spPr>
              <a:xfrm>
                <a:off x="1808996" y="2824780"/>
                <a:ext cx="718712" cy="183271"/>
              </a:xfrm>
              <a:prstGeom prst="rect">
                <a:avLst/>
              </a:prstGeom>
            </p:spPr>
          </p:pic>
        </p:grpSp>
        <p:sp>
          <p:nvSpPr>
            <p:cNvPr id="180" name="TextBox 179">
              <a:extLst>
                <a:ext uri="{FF2B5EF4-FFF2-40B4-BE49-F238E27FC236}">
                  <a16:creationId xmlns:a16="http://schemas.microsoft.com/office/drawing/2014/main" id="{0C01EDFC-855D-4848-8E8A-2CCD3BEB27B2}"/>
                </a:ext>
              </a:extLst>
            </p:cNvPr>
            <p:cNvSpPr txBox="1"/>
            <p:nvPr/>
          </p:nvSpPr>
          <p:spPr>
            <a:xfrm>
              <a:off x="1892958" y="2578878"/>
              <a:ext cx="596773" cy="192409"/>
            </a:xfrm>
            <a:prstGeom prst="rect">
              <a:avLst/>
            </a:prstGeom>
          </p:spPr>
          <p:txBody>
            <a:bodyPr wrap="square" rtlCol="0" anchor="b">
              <a:spAutoFit/>
            </a:bodyPr>
            <a:lstStyle/>
            <a:p>
              <a:pPr algn="ctr" defTabSz="342891" eaLnBrk="1" fontAlgn="auto" hangingPunct="1">
                <a:spcBef>
                  <a:spcPts val="0"/>
                </a:spcBef>
                <a:spcAft>
                  <a:spcPts val="0"/>
                </a:spcAft>
                <a:defRPr/>
              </a:pPr>
              <a:r>
                <a:rPr lang="en-US" sz="1067" dirty="0">
                  <a:solidFill>
                    <a:srgbClr val="444446">
                      <a:lumMod val="20000"/>
                      <a:lumOff val="80000"/>
                    </a:srgbClr>
                  </a:solidFill>
                  <a:cs typeface="Calibri" panose="020F0502020204030204" pitchFamily="34" charset="0"/>
                </a:rPr>
                <a:t>RELEASE</a:t>
              </a:r>
            </a:p>
          </p:txBody>
        </p:sp>
      </p:grpSp>
      <p:pic>
        <p:nvPicPr>
          <p:cNvPr id="26" name="Picture 25">
            <a:extLst>
              <a:ext uri="{FF2B5EF4-FFF2-40B4-BE49-F238E27FC236}">
                <a16:creationId xmlns:a16="http://schemas.microsoft.com/office/drawing/2014/main" id="{79F807D1-75A9-47FB-9640-9027188558C1}"/>
              </a:ext>
            </a:extLst>
          </p:cNvPr>
          <p:cNvPicPr>
            <a:picLocks noChangeAspect="1"/>
          </p:cNvPicPr>
          <p:nvPr/>
        </p:nvPicPr>
        <p:blipFill>
          <a:blip r:embed="rId22"/>
          <a:srcRect/>
          <a:stretch/>
        </p:blipFill>
        <p:spPr>
          <a:xfrm>
            <a:off x="1932700" y="4031535"/>
            <a:ext cx="977240" cy="210693"/>
          </a:xfrm>
          <a:prstGeom prst="rect">
            <a:avLst/>
          </a:prstGeom>
        </p:spPr>
      </p:pic>
      <p:pic>
        <p:nvPicPr>
          <p:cNvPr id="50" name="Picture 49">
            <a:extLst>
              <a:ext uri="{FF2B5EF4-FFF2-40B4-BE49-F238E27FC236}">
                <a16:creationId xmlns:a16="http://schemas.microsoft.com/office/drawing/2014/main" id="{70EC6CAC-1B8F-4BC1-A504-EDE122C3EFFF}"/>
              </a:ext>
            </a:extLst>
          </p:cNvPr>
          <p:cNvPicPr>
            <a:picLocks noChangeAspect="1"/>
          </p:cNvPicPr>
          <p:nvPr/>
        </p:nvPicPr>
        <p:blipFill>
          <a:blip r:embed="rId23"/>
          <a:srcRect/>
          <a:stretch/>
        </p:blipFill>
        <p:spPr>
          <a:xfrm>
            <a:off x="10834423" y="3231187"/>
            <a:ext cx="607959" cy="207963"/>
          </a:xfrm>
          <a:prstGeom prst="rect">
            <a:avLst/>
          </a:prstGeom>
        </p:spPr>
      </p:pic>
      <p:pic>
        <p:nvPicPr>
          <p:cNvPr id="55" name="Picture 54">
            <a:extLst>
              <a:ext uri="{FF2B5EF4-FFF2-40B4-BE49-F238E27FC236}">
                <a16:creationId xmlns:a16="http://schemas.microsoft.com/office/drawing/2014/main" id="{CBC92FE7-527D-4421-B29D-37DB41D0B57A}"/>
              </a:ext>
            </a:extLst>
          </p:cNvPr>
          <p:cNvPicPr>
            <a:picLocks noChangeAspect="1"/>
          </p:cNvPicPr>
          <p:nvPr/>
        </p:nvPicPr>
        <p:blipFill>
          <a:blip r:embed="rId24"/>
          <a:srcRect/>
          <a:stretch/>
        </p:blipFill>
        <p:spPr>
          <a:xfrm>
            <a:off x="10701905" y="2919461"/>
            <a:ext cx="852944" cy="253131"/>
          </a:xfrm>
          <a:prstGeom prst="rect">
            <a:avLst/>
          </a:prstGeom>
        </p:spPr>
      </p:pic>
      <p:grpSp>
        <p:nvGrpSpPr>
          <p:cNvPr id="25" name="Group 24">
            <a:extLst>
              <a:ext uri="{FF2B5EF4-FFF2-40B4-BE49-F238E27FC236}">
                <a16:creationId xmlns:a16="http://schemas.microsoft.com/office/drawing/2014/main" id="{3B4CDA51-F10D-5B41-B7C7-054C1627A3F9}"/>
              </a:ext>
            </a:extLst>
          </p:cNvPr>
          <p:cNvGrpSpPr/>
          <p:nvPr/>
        </p:nvGrpSpPr>
        <p:grpSpPr>
          <a:xfrm>
            <a:off x="9268371" y="1446964"/>
            <a:ext cx="1552731" cy="657511"/>
            <a:chOff x="5765700" y="1085222"/>
            <a:chExt cx="1164548" cy="493133"/>
          </a:xfrm>
        </p:grpSpPr>
        <p:grpSp>
          <p:nvGrpSpPr>
            <p:cNvPr id="35" name="Group 34">
              <a:extLst>
                <a:ext uri="{FF2B5EF4-FFF2-40B4-BE49-F238E27FC236}">
                  <a16:creationId xmlns:a16="http://schemas.microsoft.com/office/drawing/2014/main" id="{32947AA6-7F5F-4BE6-A536-AF1D01C71BE6}"/>
                </a:ext>
              </a:extLst>
            </p:cNvPr>
            <p:cNvGrpSpPr/>
            <p:nvPr/>
          </p:nvGrpSpPr>
          <p:grpSpPr>
            <a:xfrm>
              <a:off x="5765700" y="1085222"/>
              <a:ext cx="1164548" cy="493133"/>
              <a:chOff x="5284437" y="1163173"/>
              <a:chExt cx="1164548" cy="493133"/>
            </a:xfrm>
          </p:grpSpPr>
          <p:grpSp>
            <p:nvGrpSpPr>
              <p:cNvPr id="109" name="Group 108"/>
              <p:cNvGrpSpPr/>
              <p:nvPr/>
            </p:nvGrpSpPr>
            <p:grpSpPr>
              <a:xfrm>
                <a:off x="5284437" y="1163173"/>
                <a:ext cx="1164547" cy="493133"/>
                <a:chOff x="4839629" y="1244119"/>
                <a:chExt cx="1516566" cy="548997"/>
              </a:xfrm>
            </p:grpSpPr>
            <p:sp>
              <p:nvSpPr>
                <p:cNvPr id="111" name="Rectangle 110"/>
                <p:cNvSpPr/>
                <p:nvPr/>
              </p:nvSpPr>
              <p:spPr>
                <a:xfrm>
                  <a:off x="4839629" y="1244119"/>
                  <a:ext cx="1516566" cy="548997"/>
                </a:xfrm>
                <a:prstGeom prst="rect">
                  <a:avLst/>
                </a:prstGeom>
                <a:solidFill>
                  <a:schemeClr val="bg2"/>
                </a:solidFill>
                <a:ln w="6350">
                  <a:noFill/>
                </a:ln>
                <a:effectLst>
                  <a:outerShdw blurRad="50800" dist="38100" dir="5400000" sx="104000" sy="104000" algn="t" rotWithShape="0">
                    <a:schemeClr val="tx1">
                      <a:lumMod val="20000"/>
                      <a:lumOff val="8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1" eaLnBrk="1" fontAlgn="auto" hangingPunct="1">
                    <a:spcBef>
                      <a:spcPts val="0"/>
                    </a:spcBef>
                    <a:spcAft>
                      <a:spcPts val="0"/>
                    </a:spcAft>
                  </a:pPr>
                  <a:endParaRPr lang="en-US" sz="1351">
                    <a:solidFill>
                      <a:prstClr val="white"/>
                    </a:solidFill>
                    <a:latin typeface="Calibri" panose="020F0502020204030204" pitchFamily="34" charset="0"/>
                    <a:cs typeface="Calibri" panose="020F0502020204030204" pitchFamily="34" charset="0"/>
                  </a:endParaRPr>
                </a:p>
              </p:txBody>
            </p:sp>
            <p:sp>
              <p:nvSpPr>
                <p:cNvPr id="112" name="Rectangle 111"/>
                <p:cNvSpPr/>
                <p:nvPr/>
              </p:nvSpPr>
              <p:spPr>
                <a:xfrm>
                  <a:off x="4839629" y="1244119"/>
                  <a:ext cx="1516566" cy="201079"/>
                </a:xfrm>
                <a:prstGeom prst="rect">
                  <a:avLst/>
                </a:prstGeom>
                <a:solidFill>
                  <a:schemeClr val="tx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1" eaLnBrk="1" fontAlgn="auto" hangingPunct="1">
                    <a:spcBef>
                      <a:spcPts val="0"/>
                    </a:spcBef>
                    <a:spcAft>
                      <a:spcPts val="0"/>
                    </a:spcAft>
                  </a:pPr>
                  <a:endParaRPr lang="en-US" sz="1351" dirty="0">
                    <a:solidFill>
                      <a:prstClr val="white"/>
                    </a:solidFill>
                    <a:latin typeface="Calibri" panose="020F0502020204030204" pitchFamily="34" charset="0"/>
                    <a:cs typeface="Calibri" panose="020F0502020204030204" pitchFamily="34" charset="0"/>
                  </a:endParaRPr>
                </a:p>
              </p:txBody>
            </p:sp>
          </p:grpSp>
          <p:sp>
            <p:nvSpPr>
              <p:cNvPr id="110" name="TextBox 109"/>
              <p:cNvSpPr txBox="1"/>
              <p:nvPr/>
            </p:nvSpPr>
            <p:spPr>
              <a:xfrm>
                <a:off x="5284439" y="1176077"/>
                <a:ext cx="1164546" cy="192409"/>
              </a:xfrm>
              <a:prstGeom prst="rect">
                <a:avLst/>
              </a:prstGeom>
            </p:spPr>
            <p:txBody>
              <a:bodyPr wrap="square" rtlCol="0" anchor="b">
                <a:spAutoFit/>
              </a:bodyPr>
              <a:lstStyle/>
              <a:p>
                <a:pPr algn="ctr" defTabSz="342891" eaLnBrk="1" fontAlgn="auto" hangingPunct="1">
                  <a:spcBef>
                    <a:spcPts val="0"/>
                  </a:spcBef>
                  <a:spcAft>
                    <a:spcPts val="0"/>
                  </a:spcAft>
                  <a:defRPr/>
                </a:pPr>
                <a:r>
                  <a:rPr lang="en-US" sz="1067" dirty="0">
                    <a:solidFill>
                      <a:srgbClr val="444446">
                        <a:lumMod val="20000"/>
                        <a:lumOff val="80000"/>
                      </a:srgbClr>
                    </a:solidFill>
                    <a:cs typeface="Calibri" panose="020F0502020204030204" pitchFamily="34" charset="0"/>
                  </a:rPr>
                  <a:t>DEBUG</a:t>
                </a:r>
              </a:p>
            </p:txBody>
          </p:sp>
        </p:grpSp>
        <p:pic>
          <p:nvPicPr>
            <p:cNvPr id="165" name="Picture 164"/>
            <p:cNvPicPr>
              <a:picLocks noChangeAspect="1"/>
            </p:cNvPicPr>
            <p:nvPr/>
          </p:nvPicPr>
          <p:blipFill>
            <a:blip r:embed="rId6"/>
            <a:srcRect/>
            <a:stretch/>
          </p:blipFill>
          <p:spPr>
            <a:xfrm>
              <a:off x="5838100" y="1343742"/>
              <a:ext cx="423893" cy="149993"/>
            </a:xfrm>
            <a:prstGeom prst="rect">
              <a:avLst/>
            </a:prstGeom>
          </p:spPr>
        </p:pic>
        <p:pic>
          <p:nvPicPr>
            <p:cNvPr id="31" name="Picture 30">
              <a:extLst>
                <a:ext uri="{FF2B5EF4-FFF2-40B4-BE49-F238E27FC236}">
                  <a16:creationId xmlns:a16="http://schemas.microsoft.com/office/drawing/2014/main" id="{73C7D786-098A-7C4C-96F0-0A0D11C002E9}"/>
                </a:ext>
              </a:extLst>
            </p:cNvPr>
            <p:cNvPicPr>
              <a:picLocks noChangeAspect="1"/>
            </p:cNvPicPr>
            <p:nvPr/>
          </p:nvPicPr>
          <p:blipFill>
            <a:blip r:embed="rId19"/>
            <a:srcRect/>
            <a:stretch/>
          </p:blipFill>
          <p:spPr>
            <a:xfrm>
              <a:off x="6328369" y="1338049"/>
              <a:ext cx="561318" cy="161378"/>
            </a:xfrm>
            <a:prstGeom prst="rect">
              <a:avLst/>
            </a:prstGeom>
          </p:spPr>
        </p:pic>
      </p:grpSp>
      <p:grpSp>
        <p:nvGrpSpPr>
          <p:cNvPr id="32" name="Group 31">
            <a:extLst>
              <a:ext uri="{FF2B5EF4-FFF2-40B4-BE49-F238E27FC236}">
                <a16:creationId xmlns:a16="http://schemas.microsoft.com/office/drawing/2014/main" id="{7E8A454B-CB80-A240-B681-D2E117F5CFD5}"/>
              </a:ext>
            </a:extLst>
          </p:cNvPr>
          <p:cNvGrpSpPr/>
          <p:nvPr/>
        </p:nvGrpSpPr>
        <p:grpSpPr>
          <a:xfrm>
            <a:off x="7519496" y="1445146"/>
            <a:ext cx="1651053" cy="659324"/>
            <a:chOff x="4454044" y="1083859"/>
            <a:chExt cx="1238290" cy="494493"/>
          </a:xfrm>
        </p:grpSpPr>
        <p:grpSp>
          <p:nvGrpSpPr>
            <p:cNvPr id="30" name="Group 29">
              <a:extLst>
                <a:ext uri="{FF2B5EF4-FFF2-40B4-BE49-F238E27FC236}">
                  <a16:creationId xmlns:a16="http://schemas.microsoft.com/office/drawing/2014/main" id="{04B487EC-6CC0-415E-9059-20E12C6A10EA}"/>
                </a:ext>
              </a:extLst>
            </p:cNvPr>
            <p:cNvGrpSpPr/>
            <p:nvPr/>
          </p:nvGrpSpPr>
          <p:grpSpPr>
            <a:xfrm>
              <a:off x="4454044" y="1083859"/>
              <a:ext cx="1238290" cy="494493"/>
              <a:chOff x="4332711" y="1161810"/>
              <a:chExt cx="878359" cy="494493"/>
            </a:xfrm>
          </p:grpSpPr>
          <p:grpSp>
            <p:nvGrpSpPr>
              <p:cNvPr id="104" name="Group 103"/>
              <p:cNvGrpSpPr/>
              <p:nvPr/>
            </p:nvGrpSpPr>
            <p:grpSpPr>
              <a:xfrm>
                <a:off x="4334109" y="1163170"/>
                <a:ext cx="876961" cy="493133"/>
                <a:chOff x="4839629" y="1244119"/>
                <a:chExt cx="1516566" cy="548997"/>
              </a:xfrm>
            </p:grpSpPr>
            <p:sp>
              <p:nvSpPr>
                <p:cNvPr id="106" name="Rectangle 105"/>
                <p:cNvSpPr/>
                <p:nvPr/>
              </p:nvSpPr>
              <p:spPr>
                <a:xfrm>
                  <a:off x="4839629" y="1244119"/>
                  <a:ext cx="1516566" cy="548997"/>
                </a:xfrm>
                <a:prstGeom prst="rect">
                  <a:avLst/>
                </a:prstGeom>
                <a:solidFill>
                  <a:schemeClr val="bg2"/>
                </a:solidFill>
                <a:ln w="6350">
                  <a:noFill/>
                </a:ln>
                <a:effectLst>
                  <a:outerShdw blurRad="50800" dist="38100" dir="5400000" sx="104000" sy="104000" algn="t" rotWithShape="0">
                    <a:schemeClr val="tx1">
                      <a:lumMod val="20000"/>
                      <a:lumOff val="8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1" eaLnBrk="1" fontAlgn="auto" hangingPunct="1">
                    <a:spcBef>
                      <a:spcPts val="0"/>
                    </a:spcBef>
                    <a:spcAft>
                      <a:spcPts val="0"/>
                    </a:spcAft>
                  </a:pPr>
                  <a:endParaRPr lang="en-US" sz="1351" dirty="0">
                    <a:solidFill>
                      <a:prstClr val="white"/>
                    </a:solidFill>
                    <a:latin typeface="Calibri" panose="020F0502020204030204" pitchFamily="34" charset="0"/>
                    <a:cs typeface="Calibri" panose="020F0502020204030204" pitchFamily="34" charset="0"/>
                  </a:endParaRPr>
                </a:p>
              </p:txBody>
            </p:sp>
            <p:sp>
              <p:nvSpPr>
                <p:cNvPr id="107" name="Rectangle 106"/>
                <p:cNvSpPr/>
                <p:nvPr/>
              </p:nvSpPr>
              <p:spPr>
                <a:xfrm>
                  <a:off x="4839629" y="1244119"/>
                  <a:ext cx="1516566" cy="201079"/>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1" eaLnBrk="1" fontAlgn="auto" hangingPunct="1">
                    <a:spcBef>
                      <a:spcPts val="0"/>
                    </a:spcBef>
                    <a:spcAft>
                      <a:spcPts val="0"/>
                    </a:spcAft>
                    <a:defRPr/>
                  </a:pPr>
                  <a:endParaRPr lang="en-US" sz="1351">
                    <a:solidFill>
                      <a:prstClr val="white"/>
                    </a:solidFill>
                    <a:latin typeface="Calibri" panose="020F0502020204030204" pitchFamily="34" charset="0"/>
                    <a:cs typeface="Calibri" panose="020F0502020204030204" pitchFamily="34" charset="0"/>
                  </a:endParaRPr>
                </a:p>
              </p:txBody>
            </p:sp>
          </p:grpSp>
          <p:sp>
            <p:nvSpPr>
              <p:cNvPr id="105" name="TextBox 104"/>
              <p:cNvSpPr txBox="1"/>
              <p:nvPr/>
            </p:nvSpPr>
            <p:spPr>
              <a:xfrm>
                <a:off x="4332711" y="1161810"/>
                <a:ext cx="876962" cy="186402"/>
              </a:xfrm>
              <a:prstGeom prst="rect">
                <a:avLst/>
              </a:prstGeom>
              <a:solidFill>
                <a:schemeClr val="tx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defTabSz="257175">
                  <a:defRPr sz="1013">
                    <a:solidFill>
                      <a:prstClr val="white"/>
                    </a:solidFill>
                    <a:latin typeface="Calibri" panose="020F0502020204030204" pitchFamily="34" charset="0"/>
                    <a:cs typeface="Calibri" panose="020F050202020403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342891" eaLnBrk="1" fontAlgn="auto" hangingPunct="1">
                  <a:spcBef>
                    <a:spcPts val="0"/>
                  </a:spcBef>
                  <a:spcAft>
                    <a:spcPts val="0"/>
                  </a:spcAft>
                </a:pPr>
                <a:r>
                  <a:rPr lang="en-US" sz="1067" dirty="0">
                    <a:solidFill>
                      <a:srgbClr val="444446">
                        <a:lumMod val="20000"/>
                        <a:lumOff val="80000"/>
                      </a:srgbClr>
                    </a:solidFill>
                  </a:rPr>
                  <a:t>VALIDATE</a:t>
                </a:r>
              </a:p>
            </p:txBody>
          </p:sp>
        </p:grpSp>
        <p:pic>
          <p:nvPicPr>
            <p:cNvPr id="40" name="Picture 39"/>
            <p:cNvPicPr>
              <a:picLocks noChangeAspect="1"/>
            </p:cNvPicPr>
            <p:nvPr/>
          </p:nvPicPr>
          <p:blipFill>
            <a:blip r:embed="rId25"/>
            <a:srcRect/>
            <a:stretch/>
          </p:blipFill>
          <p:spPr>
            <a:xfrm>
              <a:off x="5122078" y="1361335"/>
              <a:ext cx="403522" cy="114809"/>
            </a:xfrm>
            <a:prstGeom prst="rect">
              <a:avLst/>
            </a:prstGeom>
          </p:spPr>
        </p:pic>
        <p:pic>
          <p:nvPicPr>
            <p:cNvPr id="203" name="Picture 202">
              <a:extLst>
                <a:ext uri="{FF2B5EF4-FFF2-40B4-BE49-F238E27FC236}">
                  <a16:creationId xmlns:a16="http://schemas.microsoft.com/office/drawing/2014/main" id="{388752CD-891A-4A5A-90C2-58DDF44FCA98}"/>
                </a:ext>
              </a:extLst>
            </p:cNvPr>
            <p:cNvPicPr>
              <a:picLocks noChangeAspect="1"/>
            </p:cNvPicPr>
            <p:nvPr/>
          </p:nvPicPr>
          <p:blipFill>
            <a:blip r:embed="rId6"/>
            <a:srcRect/>
            <a:stretch/>
          </p:blipFill>
          <p:spPr>
            <a:xfrm>
              <a:off x="4599227" y="1343742"/>
              <a:ext cx="423893" cy="149993"/>
            </a:xfrm>
            <a:prstGeom prst="rect">
              <a:avLst/>
            </a:prstGeom>
          </p:spPr>
        </p:pic>
      </p:grpSp>
      <p:grpSp>
        <p:nvGrpSpPr>
          <p:cNvPr id="71" name="Group 70">
            <a:extLst>
              <a:ext uri="{FF2B5EF4-FFF2-40B4-BE49-F238E27FC236}">
                <a16:creationId xmlns:a16="http://schemas.microsoft.com/office/drawing/2014/main" id="{4B364C35-514F-444E-ACC1-892F6A6AA310}"/>
              </a:ext>
            </a:extLst>
          </p:cNvPr>
          <p:cNvGrpSpPr/>
          <p:nvPr/>
        </p:nvGrpSpPr>
        <p:grpSpPr>
          <a:xfrm>
            <a:off x="5769529" y="3403656"/>
            <a:ext cx="2261729" cy="942341"/>
            <a:chOff x="4306974" y="2552743"/>
            <a:chExt cx="1696297" cy="706756"/>
          </a:xfrm>
        </p:grpSpPr>
        <p:grpSp>
          <p:nvGrpSpPr>
            <p:cNvPr id="149" name="Group 148"/>
            <p:cNvGrpSpPr/>
            <p:nvPr/>
          </p:nvGrpSpPr>
          <p:grpSpPr>
            <a:xfrm>
              <a:off x="4328420" y="2552743"/>
              <a:ext cx="1655273" cy="706756"/>
              <a:chOff x="4838478" y="1244120"/>
              <a:chExt cx="1517717" cy="482647"/>
            </a:xfrm>
          </p:grpSpPr>
          <p:sp>
            <p:nvSpPr>
              <p:cNvPr id="151" name="Rectangle 150"/>
              <p:cNvSpPr/>
              <p:nvPr/>
            </p:nvSpPr>
            <p:spPr>
              <a:xfrm>
                <a:off x="4839629" y="1244120"/>
                <a:ext cx="1516566" cy="482647"/>
              </a:xfrm>
              <a:prstGeom prst="rect">
                <a:avLst/>
              </a:prstGeom>
              <a:solidFill>
                <a:schemeClr val="bg2"/>
              </a:solidFill>
              <a:ln w="6350">
                <a:noFill/>
              </a:ln>
              <a:effectLst>
                <a:outerShdw blurRad="50800" dist="38100" dir="5400000" sx="104000" sy="104000" algn="t" rotWithShape="0">
                  <a:schemeClr val="tx1">
                    <a:lumMod val="20000"/>
                    <a:lumOff val="8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1" eaLnBrk="1" fontAlgn="auto" hangingPunct="1">
                  <a:spcBef>
                    <a:spcPts val="0"/>
                  </a:spcBef>
                  <a:spcAft>
                    <a:spcPts val="0"/>
                  </a:spcAft>
                </a:pPr>
                <a:endParaRPr lang="en-US" sz="1351" dirty="0">
                  <a:solidFill>
                    <a:prstClr val="white"/>
                  </a:solidFill>
                  <a:latin typeface="Calibri" panose="020F0502020204030204" pitchFamily="34" charset="0"/>
                  <a:cs typeface="Calibri" panose="020F0502020204030204" pitchFamily="34" charset="0"/>
                </a:endParaRPr>
              </a:p>
            </p:txBody>
          </p:sp>
          <p:sp>
            <p:nvSpPr>
              <p:cNvPr id="152" name="Rectangle 151"/>
              <p:cNvSpPr/>
              <p:nvPr/>
            </p:nvSpPr>
            <p:spPr>
              <a:xfrm>
                <a:off x="4838478" y="1245119"/>
                <a:ext cx="1516566" cy="118172"/>
              </a:xfrm>
              <a:prstGeom prst="rect">
                <a:avLst/>
              </a:prstGeom>
              <a:solidFill>
                <a:schemeClr val="tx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1" eaLnBrk="1" fontAlgn="auto" hangingPunct="1">
                  <a:spcBef>
                    <a:spcPts val="0"/>
                  </a:spcBef>
                  <a:spcAft>
                    <a:spcPts val="0"/>
                  </a:spcAft>
                </a:pPr>
                <a:endParaRPr lang="en-US" sz="1351" dirty="0">
                  <a:solidFill>
                    <a:prstClr val="white"/>
                  </a:solidFill>
                  <a:latin typeface="Calibri" panose="020F0502020204030204" pitchFamily="34" charset="0"/>
                  <a:cs typeface="Calibri" panose="020F0502020204030204" pitchFamily="34" charset="0"/>
                </a:endParaRPr>
              </a:p>
            </p:txBody>
          </p:sp>
        </p:grpSp>
        <p:sp>
          <p:nvSpPr>
            <p:cNvPr id="150" name="TextBox 149"/>
            <p:cNvSpPr txBox="1"/>
            <p:nvPr/>
          </p:nvSpPr>
          <p:spPr>
            <a:xfrm>
              <a:off x="4306974" y="2570335"/>
              <a:ext cx="1696297" cy="192409"/>
            </a:xfrm>
            <a:prstGeom prst="rect">
              <a:avLst/>
            </a:prstGeom>
          </p:spPr>
          <p:txBody>
            <a:bodyPr wrap="square" rtlCol="0" anchor="b">
              <a:spAutoFit/>
            </a:bodyPr>
            <a:lstStyle/>
            <a:p>
              <a:pPr algn="ctr" defTabSz="342891" eaLnBrk="1" fontAlgn="auto" hangingPunct="1">
                <a:spcBef>
                  <a:spcPts val="0"/>
                </a:spcBef>
                <a:spcAft>
                  <a:spcPts val="0"/>
                </a:spcAft>
                <a:defRPr/>
              </a:pPr>
              <a:r>
                <a:rPr lang="en-US" sz="1067" dirty="0">
                  <a:solidFill>
                    <a:srgbClr val="444446">
                      <a:lumMod val="20000"/>
                      <a:lumOff val="80000"/>
                    </a:srgbClr>
                  </a:solidFill>
                  <a:cs typeface="Calibri" panose="020F0502020204030204" pitchFamily="34" charset="0"/>
                </a:rPr>
                <a:t>TEST</a:t>
              </a:r>
            </a:p>
          </p:txBody>
        </p:sp>
        <p:pic>
          <p:nvPicPr>
            <p:cNvPr id="52" name="Picture 51"/>
            <p:cNvPicPr>
              <a:picLocks noChangeAspect="1"/>
            </p:cNvPicPr>
            <p:nvPr/>
          </p:nvPicPr>
          <p:blipFill>
            <a:blip r:embed="rId12"/>
            <a:srcRect/>
            <a:stretch/>
          </p:blipFill>
          <p:spPr>
            <a:xfrm>
              <a:off x="4904094" y="2843212"/>
              <a:ext cx="429007" cy="146036"/>
            </a:xfrm>
            <a:prstGeom prst="rect">
              <a:avLst/>
            </a:prstGeom>
          </p:spPr>
        </p:pic>
        <p:pic>
          <p:nvPicPr>
            <p:cNvPr id="60" name="Picture 59"/>
            <p:cNvPicPr>
              <a:picLocks noChangeAspect="1"/>
            </p:cNvPicPr>
            <p:nvPr/>
          </p:nvPicPr>
          <p:blipFill>
            <a:blip r:embed="rId26"/>
            <a:srcRect/>
            <a:stretch/>
          </p:blipFill>
          <p:spPr>
            <a:xfrm>
              <a:off x="4720989" y="3040460"/>
              <a:ext cx="182462" cy="164215"/>
            </a:xfrm>
            <a:prstGeom prst="rect">
              <a:avLst/>
            </a:prstGeom>
          </p:spPr>
        </p:pic>
        <p:pic>
          <p:nvPicPr>
            <p:cNvPr id="169" name="Picture 168"/>
            <p:cNvPicPr>
              <a:picLocks noChangeAspect="1"/>
            </p:cNvPicPr>
            <p:nvPr/>
          </p:nvPicPr>
          <p:blipFill>
            <a:blip r:embed="rId6"/>
            <a:srcRect/>
            <a:stretch/>
          </p:blipFill>
          <p:spPr>
            <a:xfrm>
              <a:off x="4397813" y="2833536"/>
              <a:ext cx="423893" cy="149993"/>
            </a:xfrm>
            <a:prstGeom prst="rect">
              <a:avLst/>
            </a:prstGeom>
          </p:spPr>
        </p:pic>
        <p:pic>
          <p:nvPicPr>
            <p:cNvPr id="191" name="Picture 190">
              <a:extLst>
                <a:ext uri="{FF2B5EF4-FFF2-40B4-BE49-F238E27FC236}">
                  <a16:creationId xmlns:a16="http://schemas.microsoft.com/office/drawing/2014/main" id="{99643851-59C7-DC4C-B012-5940C7FE3431}"/>
                </a:ext>
              </a:extLst>
            </p:cNvPr>
            <p:cNvPicPr>
              <a:picLocks noChangeAspect="1"/>
            </p:cNvPicPr>
            <p:nvPr/>
          </p:nvPicPr>
          <p:blipFill>
            <a:blip r:embed="rId27"/>
            <a:srcRect/>
            <a:stretch/>
          </p:blipFill>
          <p:spPr>
            <a:xfrm>
              <a:off x="5415488" y="2879307"/>
              <a:ext cx="497727" cy="80894"/>
            </a:xfrm>
            <a:prstGeom prst="rect">
              <a:avLst/>
            </a:prstGeom>
          </p:spPr>
        </p:pic>
        <p:pic>
          <p:nvPicPr>
            <p:cNvPr id="187" name="Picture 186">
              <a:extLst>
                <a:ext uri="{FF2B5EF4-FFF2-40B4-BE49-F238E27FC236}">
                  <a16:creationId xmlns:a16="http://schemas.microsoft.com/office/drawing/2014/main" id="{DCC03767-9BAA-49FF-A4FC-74F5D9AE96BB}"/>
                </a:ext>
              </a:extLst>
            </p:cNvPr>
            <p:cNvPicPr>
              <a:picLocks noChangeAspect="1"/>
            </p:cNvPicPr>
            <p:nvPr/>
          </p:nvPicPr>
          <p:blipFill>
            <a:blip r:embed="rId28"/>
            <a:srcRect/>
            <a:stretch/>
          </p:blipFill>
          <p:spPr>
            <a:xfrm>
              <a:off x="5151033" y="3063831"/>
              <a:ext cx="421637" cy="143474"/>
            </a:xfrm>
            <a:prstGeom prst="rect">
              <a:avLst/>
            </a:prstGeom>
          </p:spPr>
        </p:pic>
      </p:grpSp>
      <p:grpSp>
        <p:nvGrpSpPr>
          <p:cNvPr id="167" name="Group 166">
            <a:extLst>
              <a:ext uri="{FF2B5EF4-FFF2-40B4-BE49-F238E27FC236}">
                <a16:creationId xmlns:a16="http://schemas.microsoft.com/office/drawing/2014/main" id="{53E47EAD-7612-0D4F-9270-BA98A81AEA3D}"/>
              </a:ext>
            </a:extLst>
          </p:cNvPr>
          <p:cNvGrpSpPr/>
          <p:nvPr/>
        </p:nvGrpSpPr>
        <p:grpSpPr>
          <a:xfrm>
            <a:off x="683557" y="1437285"/>
            <a:ext cx="2472775" cy="667185"/>
            <a:chOff x="4204010" y="1155914"/>
            <a:chExt cx="1007060" cy="500389"/>
          </a:xfrm>
        </p:grpSpPr>
        <p:sp>
          <p:nvSpPr>
            <p:cNvPr id="196" name="Rectangle 195">
              <a:extLst>
                <a:ext uri="{FF2B5EF4-FFF2-40B4-BE49-F238E27FC236}">
                  <a16:creationId xmlns:a16="http://schemas.microsoft.com/office/drawing/2014/main" id="{5EF73A5C-C519-DB42-8B9B-E0B1C86B7A5D}"/>
                </a:ext>
              </a:extLst>
            </p:cNvPr>
            <p:cNvSpPr/>
            <p:nvPr/>
          </p:nvSpPr>
          <p:spPr>
            <a:xfrm>
              <a:off x="4208163" y="1163170"/>
              <a:ext cx="1002907" cy="493133"/>
            </a:xfrm>
            <a:prstGeom prst="rect">
              <a:avLst/>
            </a:prstGeom>
            <a:solidFill>
              <a:schemeClr val="bg2"/>
            </a:solidFill>
            <a:ln w="6350">
              <a:noFill/>
            </a:ln>
            <a:effectLst>
              <a:outerShdw blurRad="50800" dist="38100" dir="5400000" sx="104000" sy="104000" algn="t" rotWithShape="0">
                <a:schemeClr val="tx1">
                  <a:lumMod val="20000"/>
                  <a:lumOff val="8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1" eaLnBrk="1" fontAlgn="auto" hangingPunct="1">
                <a:spcBef>
                  <a:spcPts val="0"/>
                </a:spcBef>
                <a:spcAft>
                  <a:spcPts val="0"/>
                </a:spcAft>
              </a:pPr>
              <a:endParaRPr lang="en-US" sz="1351">
                <a:solidFill>
                  <a:prstClr val="white"/>
                </a:solidFill>
                <a:latin typeface="Calibri" panose="020F0502020204030204" pitchFamily="34" charset="0"/>
                <a:cs typeface="Calibri" panose="020F0502020204030204" pitchFamily="34" charset="0"/>
              </a:endParaRPr>
            </a:p>
          </p:txBody>
        </p:sp>
        <p:sp>
          <p:nvSpPr>
            <p:cNvPr id="195" name="TextBox 194">
              <a:extLst>
                <a:ext uri="{FF2B5EF4-FFF2-40B4-BE49-F238E27FC236}">
                  <a16:creationId xmlns:a16="http://schemas.microsoft.com/office/drawing/2014/main" id="{4422BF07-7B36-2046-BEFD-ACD0659245B9}"/>
                </a:ext>
              </a:extLst>
            </p:cNvPr>
            <p:cNvSpPr txBox="1"/>
            <p:nvPr/>
          </p:nvSpPr>
          <p:spPr>
            <a:xfrm>
              <a:off x="4204010" y="1155914"/>
              <a:ext cx="1002908" cy="186402"/>
            </a:xfrm>
            <a:prstGeom prst="rect">
              <a:avLst/>
            </a:prstGeom>
            <a:solidFill>
              <a:schemeClr val="tx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defTabSz="257175">
                <a:defRPr sz="1013">
                  <a:solidFill>
                    <a:prstClr val="white"/>
                  </a:solidFill>
                  <a:latin typeface="Calibri" panose="020F0502020204030204" pitchFamily="34" charset="0"/>
                  <a:cs typeface="Calibri" panose="020F050202020403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342891" eaLnBrk="1" fontAlgn="auto" hangingPunct="1">
                <a:spcBef>
                  <a:spcPts val="0"/>
                </a:spcBef>
                <a:spcAft>
                  <a:spcPts val="0"/>
                </a:spcAft>
              </a:pPr>
              <a:r>
                <a:rPr lang="en-US" sz="1067" dirty="0">
                  <a:solidFill>
                    <a:srgbClr val="444446">
                      <a:lumMod val="20000"/>
                      <a:lumOff val="80000"/>
                    </a:srgbClr>
                  </a:solidFill>
                </a:rPr>
                <a:t>IDE TOOLS</a:t>
              </a:r>
            </a:p>
          </p:txBody>
        </p:sp>
      </p:grpSp>
      <p:pic>
        <p:nvPicPr>
          <p:cNvPr id="45" name="Picture 44">
            <a:extLst>
              <a:ext uri="{FF2B5EF4-FFF2-40B4-BE49-F238E27FC236}">
                <a16:creationId xmlns:a16="http://schemas.microsoft.com/office/drawing/2014/main" id="{E6118F7C-5325-7A4F-999E-D924F09D0A4A}"/>
              </a:ext>
            </a:extLst>
          </p:cNvPr>
          <p:cNvPicPr>
            <a:picLocks noChangeAspect="1"/>
          </p:cNvPicPr>
          <p:nvPr/>
        </p:nvPicPr>
        <p:blipFill>
          <a:blip r:embed="rId29"/>
          <a:srcRect/>
          <a:stretch/>
        </p:blipFill>
        <p:spPr>
          <a:xfrm>
            <a:off x="2553937" y="1851567"/>
            <a:ext cx="519595" cy="114576"/>
          </a:xfrm>
          <a:prstGeom prst="rect">
            <a:avLst/>
          </a:prstGeom>
        </p:spPr>
      </p:pic>
      <p:pic>
        <p:nvPicPr>
          <p:cNvPr id="51" name="Picture 50">
            <a:extLst>
              <a:ext uri="{FF2B5EF4-FFF2-40B4-BE49-F238E27FC236}">
                <a16:creationId xmlns:a16="http://schemas.microsoft.com/office/drawing/2014/main" id="{097ED84E-CCB5-CC4D-9D38-95B122223772}"/>
              </a:ext>
            </a:extLst>
          </p:cNvPr>
          <p:cNvPicPr>
            <a:picLocks noChangeAspect="1"/>
          </p:cNvPicPr>
          <p:nvPr/>
        </p:nvPicPr>
        <p:blipFill>
          <a:blip r:embed="rId30"/>
          <a:srcRect/>
          <a:stretch/>
        </p:blipFill>
        <p:spPr>
          <a:xfrm>
            <a:off x="1409483" y="1754162"/>
            <a:ext cx="307091" cy="284237"/>
          </a:xfrm>
          <a:prstGeom prst="rect">
            <a:avLst/>
          </a:prstGeom>
        </p:spPr>
      </p:pic>
      <p:pic>
        <p:nvPicPr>
          <p:cNvPr id="61" name="Picture 60">
            <a:extLst>
              <a:ext uri="{FF2B5EF4-FFF2-40B4-BE49-F238E27FC236}">
                <a16:creationId xmlns:a16="http://schemas.microsoft.com/office/drawing/2014/main" id="{F72B62DC-5DE4-474D-8C95-0E8DD4463A02}"/>
              </a:ext>
            </a:extLst>
          </p:cNvPr>
          <p:cNvPicPr>
            <a:picLocks noChangeAspect="1"/>
          </p:cNvPicPr>
          <p:nvPr/>
        </p:nvPicPr>
        <p:blipFill>
          <a:blip r:embed="rId31"/>
          <a:srcRect/>
          <a:stretch/>
        </p:blipFill>
        <p:spPr>
          <a:xfrm>
            <a:off x="1783637" y="1751792"/>
            <a:ext cx="704824" cy="234941"/>
          </a:xfrm>
          <a:prstGeom prst="rect">
            <a:avLst/>
          </a:prstGeom>
        </p:spPr>
      </p:pic>
      <p:sp>
        <p:nvSpPr>
          <p:cNvPr id="199" name="TextBox 198">
            <a:extLst>
              <a:ext uri="{FF2B5EF4-FFF2-40B4-BE49-F238E27FC236}">
                <a16:creationId xmlns:a16="http://schemas.microsoft.com/office/drawing/2014/main" id="{89609132-AEB2-AA47-BF06-3520A9A24474}"/>
              </a:ext>
            </a:extLst>
          </p:cNvPr>
          <p:cNvSpPr txBox="1"/>
          <p:nvPr/>
        </p:nvSpPr>
        <p:spPr>
          <a:xfrm>
            <a:off x="10626674" y="565102"/>
            <a:ext cx="1007389" cy="235898"/>
          </a:xfrm>
          <a:prstGeom prst="rect">
            <a:avLst/>
          </a:prstGeom>
        </p:spPr>
        <p:txBody>
          <a:bodyPr wrap="square" rtlCol="0" anchor="b">
            <a:spAutoFit/>
          </a:bodyPr>
          <a:lstStyle/>
          <a:p>
            <a:pPr algn="ctr" defTabSz="342891" eaLnBrk="1" fontAlgn="auto" hangingPunct="1">
              <a:spcBef>
                <a:spcPts val="0"/>
              </a:spcBef>
              <a:spcAft>
                <a:spcPts val="0"/>
              </a:spcAft>
              <a:defRPr/>
            </a:pPr>
            <a:r>
              <a:rPr lang="en-US" sz="933" b="1" dirty="0">
                <a:solidFill>
                  <a:srgbClr val="0288D3"/>
                </a:solidFill>
                <a:cs typeface="Calibri" panose="020F0502020204030204" pitchFamily="34" charset="0"/>
              </a:rPr>
              <a:t>AN IDEA</a:t>
            </a:r>
          </a:p>
        </p:txBody>
      </p:sp>
      <p:cxnSp>
        <p:nvCxnSpPr>
          <p:cNvPr id="208" name="Straight Arrow Connector 207">
            <a:extLst>
              <a:ext uri="{FF2B5EF4-FFF2-40B4-BE49-F238E27FC236}">
                <a16:creationId xmlns:a16="http://schemas.microsoft.com/office/drawing/2014/main" id="{FC2C31E7-F03A-2241-B635-E76413A7845B}"/>
              </a:ext>
            </a:extLst>
          </p:cNvPr>
          <p:cNvCxnSpPr/>
          <p:nvPr/>
        </p:nvCxnSpPr>
        <p:spPr>
          <a:xfrm>
            <a:off x="6908800" y="3126800"/>
            <a:ext cx="0" cy="268224"/>
          </a:xfrm>
          <a:prstGeom prst="straightConnector1">
            <a:avLst/>
          </a:prstGeom>
          <a:ln w="9525">
            <a:solidFill>
              <a:schemeClr val="tx1"/>
            </a:solidFill>
            <a:headEnd type="arrow" w="med" len="sm"/>
            <a:tailEnd type="arrow" w="med" len="sm"/>
          </a:ln>
          <a:effectLst/>
        </p:spPr>
        <p:style>
          <a:lnRef idx="2">
            <a:schemeClr val="accent1"/>
          </a:lnRef>
          <a:fillRef idx="0">
            <a:schemeClr val="accent1"/>
          </a:fillRef>
          <a:effectRef idx="1">
            <a:schemeClr val="accent1"/>
          </a:effectRef>
          <a:fontRef idx="minor">
            <a:schemeClr val="tx1"/>
          </a:fontRef>
        </p:style>
      </p:cxnSp>
      <p:cxnSp>
        <p:nvCxnSpPr>
          <p:cNvPr id="209" name="Straight Arrow Connector 208">
            <a:extLst>
              <a:ext uri="{FF2B5EF4-FFF2-40B4-BE49-F238E27FC236}">
                <a16:creationId xmlns:a16="http://schemas.microsoft.com/office/drawing/2014/main" id="{3FB85C9C-3118-9E49-9245-7347CD302F2A}"/>
              </a:ext>
            </a:extLst>
          </p:cNvPr>
          <p:cNvCxnSpPr>
            <a:cxnSpLocks/>
          </p:cNvCxnSpPr>
          <p:nvPr/>
        </p:nvCxnSpPr>
        <p:spPr>
          <a:xfrm rot="5400000">
            <a:off x="3352417" y="3686812"/>
            <a:ext cx="0" cy="487680"/>
          </a:xfrm>
          <a:prstGeom prst="straightConnector1">
            <a:avLst/>
          </a:prstGeom>
          <a:ln w="9525">
            <a:solidFill>
              <a:schemeClr val="tx1"/>
            </a:solidFill>
            <a:headEnd type="arrow" w="med" len="sm"/>
            <a:tailEnd type="arrow" w="med" len="sm"/>
          </a:ln>
          <a:effectLst/>
        </p:spPr>
        <p:style>
          <a:lnRef idx="2">
            <a:schemeClr val="accent1"/>
          </a:lnRef>
          <a:fillRef idx="0">
            <a:schemeClr val="accent1"/>
          </a:fillRef>
          <a:effectRef idx="1">
            <a:schemeClr val="accent1"/>
          </a:effectRef>
          <a:fontRef idx="minor">
            <a:schemeClr val="tx1"/>
          </a:fontRef>
        </p:style>
      </p:cxnSp>
      <p:cxnSp>
        <p:nvCxnSpPr>
          <p:cNvPr id="210" name="Straight Arrow Connector 209">
            <a:extLst>
              <a:ext uri="{FF2B5EF4-FFF2-40B4-BE49-F238E27FC236}">
                <a16:creationId xmlns:a16="http://schemas.microsoft.com/office/drawing/2014/main" id="{DAC6885F-CFE3-AC4F-8574-67508B6D97A1}"/>
              </a:ext>
            </a:extLst>
          </p:cNvPr>
          <p:cNvCxnSpPr>
            <a:cxnSpLocks/>
          </p:cNvCxnSpPr>
          <p:nvPr/>
        </p:nvCxnSpPr>
        <p:spPr>
          <a:xfrm>
            <a:off x="2493984" y="4338696"/>
            <a:ext cx="0" cy="304800"/>
          </a:xfrm>
          <a:prstGeom prst="straightConnector1">
            <a:avLst/>
          </a:prstGeom>
          <a:ln w="9525">
            <a:solidFill>
              <a:schemeClr val="tx1"/>
            </a:solidFill>
            <a:headEnd type="arrow" w="med" len="sm"/>
            <a:tailEnd type="arrow" w="med" len="sm"/>
          </a:ln>
          <a:effectLst/>
        </p:spPr>
        <p:style>
          <a:lnRef idx="2">
            <a:schemeClr val="accent1"/>
          </a:lnRef>
          <a:fillRef idx="0">
            <a:schemeClr val="accent1"/>
          </a:fillRef>
          <a:effectRef idx="1">
            <a:schemeClr val="accent1"/>
          </a:effectRef>
          <a:fontRef idx="minor">
            <a:schemeClr val="tx1"/>
          </a:fontRef>
        </p:style>
      </p:cxnSp>
      <p:cxnSp>
        <p:nvCxnSpPr>
          <p:cNvPr id="211" name="Straight Arrow Connector 210">
            <a:extLst>
              <a:ext uri="{FF2B5EF4-FFF2-40B4-BE49-F238E27FC236}">
                <a16:creationId xmlns:a16="http://schemas.microsoft.com/office/drawing/2014/main" id="{2E2C8FE9-F696-C348-A356-10E24E1EE35D}"/>
              </a:ext>
            </a:extLst>
          </p:cNvPr>
          <p:cNvCxnSpPr>
            <a:cxnSpLocks/>
          </p:cNvCxnSpPr>
          <p:nvPr/>
        </p:nvCxnSpPr>
        <p:spPr>
          <a:xfrm rot="5400000">
            <a:off x="5764928" y="2596448"/>
            <a:ext cx="0" cy="451104"/>
          </a:xfrm>
          <a:prstGeom prst="straightConnector1">
            <a:avLst/>
          </a:prstGeom>
          <a:ln w="9525">
            <a:solidFill>
              <a:schemeClr val="tx1"/>
            </a:solidFill>
            <a:headEnd type="arrow" w="med" len="sm"/>
            <a:tailEnd type="arrow" w="med" len="sm"/>
          </a:ln>
          <a:effectLst/>
        </p:spPr>
        <p:style>
          <a:lnRef idx="2">
            <a:schemeClr val="accent1"/>
          </a:lnRef>
          <a:fillRef idx="0">
            <a:schemeClr val="accent1"/>
          </a:fillRef>
          <a:effectRef idx="1">
            <a:schemeClr val="accent1"/>
          </a:effectRef>
          <a:fontRef idx="minor">
            <a:schemeClr val="tx1"/>
          </a:fontRef>
        </p:style>
      </p:cxnSp>
      <p:cxnSp>
        <p:nvCxnSpPr>
          <p:cNvPr id="212" name="Straight Arrow Connector 211">
            <a:extLst>
              <a:ext uri="{FF2B5EF4-FFF2-40B4-BE49-F238E27FC236}">
                <a16:creationId xmlns:a16="http://schemas.microsoft.com/office/drawing/2014/main" id="{5AC297AA-ECD5-C94D-B8C4-A417F1D52C28}"/>
              </a:ext>
            </a:extLst>
          </p:cNvPr>
          <p:cNvCxnSpPr>
            <a:cxnSpLocks/>
          </p:cNvCxnSpPr>
          <p:nvPr/>
        </p:nvCxnSpPr>
        <p:spPr>
          <a:xfrm flipH="1">
            <a:off x="5715913" y="3109633"/>
            <a:ext cx="303097" cy="263991"/>
          </a:xfrm>
          <a:prstGeom prst="straightConnector1">
            <a:avLst/>
          </a:prstGeom>
          <a:ln w="9525">
            <a:solidFill>
              <a:schemeClr val="tx1"/>
            </a:solidFill>
            <a:headEnd type="arrow" w="med" len="sm"/>
            <a:tailEnd type="arrow" w="med" len="sm"/>
          </a:ln>
          <a:effectLst/>
        </p:spPr>
        <p:style>
          <a:lnRef idx="2">
            <a:schemeClr val="accent1"/>
          </a:lnRef>
          <a:fillRef idx="0">
            <a:schemeClr val="accent1"/>
          </a:fillRef>
          <a:effectRef idx="1">
            <a:schemeClr val="accent1"/>
          </a:effectRef>
          <a:fontRef idx="minor">
            <a:schemeClr val="tx1"/>
          </a:fontRef>
        </p:style>
      </p:cxnSp>
      <p:cxnSp>
        <p:nvCxnSpPr>
          <p:cNvPr id="213" name="Straight Arrow Connector 212">
            <a:extLst>
              <a:ext uri="{FF2B5EF4-FFF2-40B4-BE49-F238E27FC236}">
                <a16:creationId xmlns:a16="http://schemas.microsoft.com/office/drawing/2014/main" id="{3C729395-634C-EA48-8DAB-AD5C569E3B29}"/>
              </a:ext>
            </a:extLst>
          </p:cNvPr>
          <p:cNvCxnSpPr>
            <a:cxnSpLocks/>
          </p:cNvCxnSpPr>
          <p:nvPr/>
        </p:nvCxnSpPr>
        <p:spPr>
          <a:xfrm flipH="1">
            <a:off x="3145131" y="4368344"/>
            <a:ext cx="430460" cy="304800"/>
          </a:xfrm>
          <a:prstGeom prst="straightConnector1">
            <a:avLst/>
          </a:prstGeom>
          <a:ln w="9525">
            <a:solidFill>
              <a:schemeClr val="tx1"/>
            </a:solidFill>
            <a:headEnd type="arrow" w="med" len="sm"/>
            <a:tailEnd type="arrow" w="med" len="sm"/>
          </a:ln>
          <a:effectLst/>
        </p:spPr>
        <p:style>
          <a:lnRef idx="2">
            <a:schemeClr val="accent1"/>
          </a:lnRef>
          <a:fillRef idx="0">
            <a:schemeClr val="accent1"/>
          </a:fillRef>
          <a:effectRef idx="1">
            <a:schemeClr val="accent1"/>
          </a:effectRef>
          <a:fontRef idx="minor">
            <a:schemeClr val="tx1"/>
          </a:fontRef>
        </p:style>
      </p:cxnSp>
      <p:cxnSp>
        <p:nvCxnSpPr>
          <p:cNvPr id="217" name="Straight Arrow Connector 216">
            <a:extLst>
              <a:ext uri="{FF2B5EF4-FFF2-40B4-BE49-F238E27FC236}">
                <a16:creationId xmlns:a16="http://schemas.microsoft.com/office/drawing/2014/main" id="{CA24CE79-E1F7-4F43-99C1-9B0290CBE6B3}"/>
              </a:ext>
            </a:extLst>
          </p:cNvPr>
          <p:cNvCxnSpPr>
            <a:cxnSpLocks/>
          </p:cNvCxnSpPr>
          <p:nvPr/>
        </p:nvCxnSpPr>
        <p:spPr>
          <a:xfrm rot="5400000">
            <a:off x="8207285" y="3747772"/>
            <a:ext cx="0" cy="365760"/>
          </a:xfrm>
          <a:prstGeom prst="straightConnector1">
            <a:avLst/>
          </a:prstGeom>
          <a:ln w="9525">
            <a:solidFill>
              <a:schemeClr val="tx1"/>
            </a:solidFill>
            <a:headEnd type="arrow" w="med" len="sm"/>
            <a:tailEnd type="arrow" w="med" len="sm"/>
          </a:ln>
          <a:effectLst/>
        </p:spPr>
        <p:style>
          <a:lnRef idx="2">
            <a:schemeClr val="accent1"/>
          </a:lnRef>
          <a:fillRef idx="0">
            <a:schemeClr val="accent1"/>
          </a:fillRef>
          <a:effectRef idx="1">
            <a:schemeClr val="accent1"/>
          </a:effectRef>
          <a:fontRef idx="minor">
            <a:schemeClr val="tx1"/>
          </a:fontRef>
        </p:style>
      </p:cxnSp>
      <p:cxnSp>
        <p:nvCxnSpPr>
          <p:cNvPr id="219" name="Straight Arrow Connector 218">
            <a:extLst>
              <a:ext uri="{FF2B5EF4-FFF2-40B4-BE49-F238E27FC236}">
                <a16:creationId xmlns:a16="http://schemas.microsoft.com/office/drawing/2014/main" id="{9AABBFE5-BBA4-6C4B-A387-C8108E850076}"/>
              </a:ext>
            </a:extLst>
          </p:cNvPr>
          <p:cNvCxnSpPr>
            <a:cxnSpLocks/>
          </p:cNvCxnSpPr>
          <p:nvPr/>
        </p:nvCxnSpPr>
        <p:spPr>
          <a:xfrm rot="5400000">
            <a:off x="8079717" y="2547680"/>
            <a:ext cx="0" cy="548640"/>
          </a:xfrm>
          <a:prstGeom prst="straightConnector1">
            <a:avLst/>
          </a:prstGeom>
          <a:ln w="9525">
            <a:solidFill>
              <a:schemeClr val="tx1"/>
            </a:solidFill>
            <a:headEnd type="arrow" w="med" len="sm"/>
            <a:tailEnd type="arrow" w="med" len="sm"/>
          </a:ln>
          <a:effectLst/>
        </p:spPr>
        <p:style>
          <a:lnRef idx="2">
            <a:schemeClr val="accent1"/>
          </a:lnRef>
          <a:fillRef idx="0">
            <a:schemeClr val="accent1"/>
          </a:fillRef>
          <a:effectRef idx="1">
            <a:schemeClr val="accent1"/>
          </a:effectRef>
          <a:fontRef idx="minor">
            <a:schemeClr val="tx1"/>
          </a:fontRef>
        </p:style>
      </p:cxnSp>
      <p:pic>
        <p:nvPicPr>
          <p:cNvPr id="175" name="Picture 174">
            <a:extLst>
              <a:ext uri="{FF2B5EF4-FFF2-40B4-BE49-F238E27FC236}">
                <a16:creationId xmlns:a16="http://schemas.microsoft.com/office/drawing/2014/main" id="{EBBCB984-9903-0C48-8250-1076C78D100F}"/>
              </a:ext>
            </a:extLst>
          </p:cNvPr>
          <p:cNvPicPr>
            <a:picLocks noChangeAspect="1"/>
          </p:cNvPicPr>
          <p:nvPr/>
        </p:nvPicPr>
        <p:blipFill>
          <a:blip r:embed="rId6"/>
          <a:srcRect/>
          <a:stretch/>
        </p:blipFill>
        <p:spPr>
          <a:xfrm>
            <a:off x="768387" y="1791657"/>
            <a:ext cx="565191" cy="199991"/>
          </a:xfrm>
          <a:prstGeom prst="rect">
            <a:avLst/>
          </a:prstGeom>
        </p:spPr>
      </p:pic>
      <p:cxnSp>
        <p:nvCxnSpPr>
          <p:cNvPr id="229" name="Straight Arrow Connector 228">
            <a:extLst>
              <a:ext uri="{FF2B5EF4-FFF2-40B4-BE49-F238E27FC236}">
                <a16:creationId xmlns:a16="http://schemas.microsoft.com/office/drawing/2014/main" id="{1929614D-10BB-A744-A153-F53C25DDBAC8}"/>
              </a:ext>
            </a:extLst>
          </p:cNvPr>
          <p:cNvCxnSpPr>
            <a:cxnSpLocks/>
          </p:cNvCxnSpPr>
          <p:nvPr/>
        </p:nvCxnSpPr>
        <p:spPr>
          <a:xfrm>
            <a:off x="6897409" y="2196457"/>
            <a:ext cx="0" cy="243840"/>
          </a:xfrm>
          <a:prstGeom prst="straightConnector1">
            <a:avLst/>
          </a:prstGeom>
          <a:ln w="9525">
            <a:solidFill>
              <a:schemeClr val="tx1"/>
            </a:solidFill>
            <a:headEnd type="arrow" w="med" len="sm"/>
            <a:tailEnd type="arrow" w="med" len="sm"/>
          </a:ln>
          <a:effectLst/>
        </p:spPr>
        <p:style>
          <a:lnRef idx="2">
            <a:schemeClr val="accent1"/>
          </a:lnRef>
          <a:fillRef idx="0">
            <a:schemeClr val="accent1"/>
          </a:fillRef>
          <a:effectRef idx="1">
            <a:schemeClr val="accent1"/>
          </a:effectRef>
          <a:fontRef idx="minor">
            <a:schemeClr val="tx1"/>
          </a:fontRef>
        </p:style>
      </p:cxnSp>
      <p:pic>
        <p:nvPicPr>
          <p:cNvPr id="230" name="Picture 229">
            <a:extLst>
              <a:ext uri="{FF2B5EF4-FFF2-40B4-BE49-F238E27FC236}">
                <a16:creationId xmlns:a16="http://schemas.microsoft.com/office/drawing/2014/main" id="{81A9B78D-F7ED-094E-9288-04CA0E8D791C}"/>
              </a:ext>
            </a:extLst>
          </p:cNvPr>
          <p:cNvPicPr>
            <a:picLocks noChangeAspect="1"/>
          </p:cNvPicPr>
          <p:nvPr/>
        </p:nvPicPr>
        <p:blipFill>
          <a:blip r:embed="rId11"/>
          <a:srcRect/>
          <a:stretch/>
        </p:blipFill>
        <p:spPr>
          <a:xfrm>
            <a:off x="6167261" y="2798586"/>
            <a:ext cx="643612" cy="226001"/>
          </a:xfrm>
          <a:prstGeom prst="rect">
            <a:avLst/>
          </a:prstGeom>
        </p:spPr>
      </p:pic>
      <p:pic>
        <p:nvPicPr>
          <p:cNvPr id="231" name="Picture 230">
            <a:extLst>
              <a:ext uri="{FF2B5EF4-FFF2-40B4-BE49-F238E27FC236}">
                <a16:creationId xmlns:a16="http://schemas.microsoft.com/office/drawing/2014/main" id="{2AA93CEB-57F1-594E-8632-2BF29693966F}"/>
              </a:ext>
            </a:extLst>
          </p:cNvPr>
          <p:cNvPicPr>
            <a:picLocks noChangeAspect="1"/>
          </p:cNvPicPr>
          <p:nvPr/>
        </p:nvPicPr>
        <p:blipFill>
          <a:blip r:embed="rId22"/>
          <a:srcRect/>
          <a:stretch/>
        </p:blipFill>
        <p:spPr>
          <a:xfrm>
            <a:off x="4135440" y="4031535"/>
            <a:ext cx="977240" cy="210693"/>
          </a:xfrm>
          <a:prstGeom prst="rect">
            <a:avLst/>
          </a:prstGeom>
        </p:spPr>
      </p:pic>
      <p:grpSp>
        <p:nvGrpSpPr>
          <p:cNvPr id="69" name="Group 68">
            <a:extLst>
              <a:ext uri="{FF2B5EF4-FFF2-40B4-BE49-F238E27FC236}">
                <a16:creationId xmlns:a16="http://schemas.microsoft.com/office/drawing/2014/main" id="{60EECF18-DBA1-6042-BDE7-8899EB350FB9}"/>
              </a:ext>
            </a:extLst>
          </p:cNvPr>
          <p:cNvGrpSpPr/>
          <p:nvPr/>
        </p:nvGrpSpPr>
        <p:grpSpPr>
          <a:xfrm>
            <a:off x="1851083" y="4651433"/>
            <a:ext cx="1320053" cy="947896"/>
            <a:chOff x="1368808" y="3431312"/>
            <a:chExt cx="990040" cy="710922"/>
          </a:xfrm>
        </p:grpSpPr>
        <p:sp>
          <p:nvSpPr>
            <p:cNvPr id="136" name="Rectangle 135"/>
            <p:cNvSpPr/>
            <p:nvPr/>
          </p:nvSpPr>
          <p:spPr>
            <a:xfrm>
              <a:off x="1368808" y="3431312"/>
              <a:ext cx="990040" cy="710922"/>
            </a:xfrm>
            <a:prstGeom prst="rect">
              <a:avLst/>
            </a:prstGeom>
            <a:solidFill>
              <a:schemeClr val="bg2"/>
            </a:solidFill>
            <a:ln w="6350">
              <a:noFill/>
            </a:ln>
            <a:effectLst>
              <a:outerShdw blurRad="50800" dist="38100" dir="5400000" sx="104000" sy="104000" algn="t" rotWithShape="0">
                <a:schemeClr val="tx1">
                  <a:lumMod val="20000"/>
                  <a:lumOff val="8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1" eaLnBrk="1" fontAlgn="auto" hangingPunct="1">
                <a:spcBef>
                  <a:spcPts val="0"/>
                </a:spcBef>
                <a:spcAft>
                  <a:spcPts val="0"/>
                </a:spcAft>
              </a:pPr>
              <a:endParaRPr lang="en-US" sz="1351" dirty="0">
                <a:solidFill>
                  <a:prstClr val="white"/>
                </a:solidFill>
                <a:latin typeface="Calibri" panose="020F0502020204030204" pitchFamily="34" charset="0"/>
                <a:cs typeface="Calibri" panose="020F0502020204030204" pitchFamily="34" charset="0"/>
              </a:endParaRPr>
            </a:p>
          </p:txBody>
        </p:sp>
        <p:sp>
          <p:nvSpPr>
            <p:cNvPr id="137" name="Rectangle 136"/>
            <p:cNvSpPr/>
            <p:nvPr/>
          </p:nvSpPr>
          <p:spPr>
            <a:xfrm>
              <a:off x="1368808" y="3431312"/>
              <a:ext cx="990040" cy="180244"/>
            </a:xfrm>
            <a:prstGeom prst="rect">
              <a:avLst/>
            </a:prstGeom>
            <a:solidFill>
              <a:schemeClr val="tx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1" eaLnBrk="1" fontAlgn="auto" hangingPunct="1">
                <a:spcBef>
                  <a:spcPts val="0"/>
                </a:spcBef>
                <a:spcAft>
                  <a:spcPts val="0"/>
                </a:spcAft>
              </a:pPr>
              <a:endParaRPr lang="en-US" sz="1351" dirty="0">
                <a:solidFill>
                  <a:prstClr val="white"/>
                </a:solidFill>
                <a:latin typeface="Calibri" panose="020F0502020204030204" pitchFamily="34" charset="0"/>
                <a:cs typeface="Calibri" panose="020F0502020204030204" pitchFamily="34" charset="0"/>
              </a:endParaRPr>
            </a:p>
          </p:txBody>
        </p:sp>
        <p:sp>
          <p:nvSpPr>
            <p:cNvPr id="135" name="TextBox 134"/>
            <p:cNvSpPr txBox="1"/>
            <p:nvPr/>
          </p:nvSpPr>
          <p:spPr>
            <a:xfrm>
              <a:off x="1368808" y="3433185"/>
              <a:ext cx="990040" cy="192409"/>
            </a:xfrm>
            <a:prstGeom prst="rect">
              <a:avLst/>
            </a:prstGeom>
          </p:spPr>
          <p:txBody>
            <a:bodyPr wrap="square" rtlCol="0" anchor="b">
              <a:spAutoFit/>
            </a:bodyPr>
            <a:lstStyle/>
            <a:p>
              <a:pPr algn="ctr" defTabSz="342891" eaLnBrk="1" fontAlgn="auto" hangingPunct="1">
                <a:spcBef>
                  <a:spcPts val="0"/>
                </a:spcBef>
                <a:spcAft>
                  <a:spcPts val="0"/>
                </a:spcAft>
                <a:defRPr/>
              </a:pPr>
              <a:r>
                <a:rPr lang="en-US" sz="1067" dirty="0">
                  <a:solidFill>
                    <a:srgbClr val="444446">
                      <a:lumMod val="20000"/>
                      <a:lumOff val="80000"/>
                    </a:srgbClr>
                  </a:solidFill>
                  <a:cs typeface="Calibri" panose="020F0502020204030204" pitchFamily="34" charset="0"/>
                </a:rPr>
                <a:t>ITSM</a:t>
              </a:r>
            </a:p>
          </p:txBody>
        </p:sp>
        <p:pic>
          <p:nvPicPr>
            <p:cNvPr id="57" name="Picture 56"/>
            <p:cNvPicPr>
              <a:picLocks noChangeAspect="1"/>
            </p:cNvPicPr>
            <p:nvPr/>
          </p:nvPicPr>
          <p:blipFill>
            <a:blip r:embed="rId32"/>
            <a:srcRect/>
            <a:stretch/>
          </p:blipFill>
          <p:spPr>
            <a:xfrm>
              <a:off x="1540804" y="3918868"/>
              <a:ext cx="671193" cy="98912"/>
            </a:xfrm>
            <a:prstGeom prst="rect">
              <a:avLst/>
            </a:prstGeom>
          </p:spPr>
        </p:pic>
        <p:pic>
          <p:nvPicPr>
            <p:cNvPr id="189" name="Picture 1">
              <a:extLst>
                <a:ext uri="{FF2B5EF4-FFF2-40B4-BE49-F238E27FC236}">
                  <a16:creationId xmlns:a16="http://schemas.microsoft.com/office/drawing/2014/main" id="{9F03C7E8-81DA-4A61-98CD-46CC197BB25C}"/>
                </a:ext>
              </a:extLst>
            </p:cNvPr>
            <p:cNvPicPr>
              <a:picLocks noChangeAspect="1" noChangeArrowheads="1"/>
            </p:cNvPicPr>
            <p:nvPr/>
          </p:nvPicPr>
          <p:blipFill>
            <a:blip r:embed="rId33"/>
            <a:srcRect/>
            <a:stretch/>
          </p:blipFill>
          <p:spPr bwMode="auto">
            <a:xfrm>
              <a:off x="1475755" y="3660324"/>
              <a:ext cx="482787" cy="241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7" name="Group 66">
            <a:extLst>
              <a:ext uri="{FF2B5EF4-FFF2-40B4-BE49-F238E27FC236}">
                <a16:creationId xmlns:a16="http://schemas.microsoft.com/office/drawing/2014/main" id="{91810585-CC8A-0F45-BA21-08663F128DC7}"/>
              </a:ext>
            </a:extLst>
          </p:cNvPr>
          <p:cNvGrpSpPr/>
          <p:nvPr/>
        </p:nvGrpSpPr>
        <p:grpSpPr>
          <a:xfrm>
            <a:off x="3612467" y="4606823"/>
            <a:ext cx="6891288" cy="1526108"/>
            <a:chOff x="2722329" y="3485986"/>
            <a:chExt cx="5168466" cy="1144581"/>
          </a:xfrm>
        </p:grpSpPr>
        <p:grpSp>
          <p:nvGrpSpPr>
            <p:cNvPr id="65" name="Group 64">
              <a:extLst>
                <a:ext uri="{FF2B5EF4-FFF2-40B4-BE49-F238E27FC236}">
                  <a16:creationId xmlns:a16="http://schemas.microsoft.com/office/drawing/2014/main" id="{0DCD82F1-9A08-5F41-9C29-682188915675}"/>
                </a:ext>
              </a:extLst>
            </p:cNvPr>
            <p:cNvGrpSpPr/>
            <p:nvPr/>
          </p:nvGrpSpPr>
          <p:grpSpPr>
            <a:xfrm>
              <a:off x="2722329" y="3485986"/>
              <a:ext cx="4754880" cy="1144581"/>
              <a:chOff x="2722329" y="3485986"/>
              <a:chExt cx="4754880" cy="1144581"/>
            </a:xfrm>
          </p:grpSpPr>
          <p:sp>
            <p:nvSpPr>
              <p:cNvPr id="179" name="Rectangle 178"/>
              <p:cNvSpPr/>
              <p:nvPr/>
            </p:nvSpPr>
            <p:spPr>
              <a:xfrm>
                <a:off x="2723086" y="3485986"/>
                <a:ext cx="4754123" cy="1144581"/>
              </a:xfrm>
              <a:prstGeom prst="rect">
                <a:avLst/>
              </a:prstGeom>
              <a:solidFill>
                <a:schemeClr val="bg2"/>
              </a:solidFill>
              <a:ln w="6350">
                <a:noFill/>
              </a:ln>
              <a:effectLst>
                <a:outerShdw blurRad="50800" dist="38100" dir="5400000" sx="104000" sy="104000" algn="t" rotWithShape="0">
                  <a:schemeClr val="tx1">
                    <a:lumMod val="20000"/>
                    <a:lumOff val="8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1" eaLnBrk="1" fontAlgn="auto" hangingPunct="1">
                  <a:spcBef>
                    <a:spcPts val="0"/>
                  </a:spcBef>
                  <a:spcAft>
                    <a:spcPts val="0"/>
                  </a:spcAft>
                </a:pPr>
                <a:r>
                  <a:rPr lang="en-US" sz="1200" dirty="0">
                    <a:solidFill>
                      <a:prstClr val="white"/>
                    </a:solidFill>
                    <a:latin typeface="Calibri" panose="020F0502020204030204" pitchFamily="34" charset="0"/>
                    <a:cs typeface="Calibri" panose="020F0502020204030204" pitchFamily="34" charset="0"/>
                  </a:rPr>
                  <a:t> Dev</a:t>
                </a:r>
              </a:p>
            </p:txBody>
          </p:sp>
          <p:sp>
            <p:nvSpPr>
              <p:cNvPr id="177" name="Rectangle 176">
                <a:extLst>
                  <a:ext uri="{FF2B5EF4-FFF2-40B4-BE49-F238E27FC236}">
                    <a16:creationId xmlns:a16="http://schemas.microsoft.com/office/drawing/2014/main" id="{69B01AA3-F808-DB4A-91DE-DE0B898E2514}"/>
                  </a:ext>
                </a:extLst>
              </p:cNvPr>
              <p:cNvSpPr/>
              <p:nvPr/>
            </p:nvSpPr>
            <p:spPr>
              <a:xfrm>
                <a:off x="2722329" y="3488016"/>
                <a:ext cx="4754880" cy="180244"/>
              </a:xfrm>
              <a:prstGeom prst="rect">
                <a:avLst/>
              </a:prstGeom>
              <a:solidFill>
                <a:schemeClr val="tx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1" eaLnBrk="1" fontAlgn="auto" hangingPunct="1">
                  <a:spcBef>
                    <a:spcPts val="0"/>
                  </a:spcBef>
                  <a:spcAft>
                    <a:spcPts val="0"/>
                  </a:spcAft>
                </a:pPr>
                <a:endParaRPr lang="en-US" sz="1200" dirty="0">
                  <a:solidFill>
                    <a:prstClr val="white"/>
                  </a:solidFill>
                  <a:latin typeface="Calibri" panose="020F0502020204030204" pitchFamily="34" charset="0"/>
                  <a:cs typeface="Calibri" panose="020F0502020204030204" pitchFamily="34" charset="0"/>
                </a:endParaRPr>
              </a:p>
            </p:txBody>
          </p:sp>
        </p:grpSp>
        <p:pic>
          <p:nvPicPr>
            <p:cNvPr id="22" name="Picture 21"/>
            <p:cNvPicPr>
              <a:picLocks noChangeAspect="1"/>
            </p:cNvPicPr>
            <p:nvPr/>
          </p:nvPicPr>
          <p:blipFill>
            <a:blip r:embed="rId34"/>
            <a:srcRect/>
            <a:stretch/>
          </p:blipFill>
          <p:spPr>
            <a:xfrm>
              <a:off x="3046393" y="4325004"/>
              <a:ext cx="606150" cy="214484"/>
            </a:xfrm>
            <a:prstGeom prst="rect">
              <a:avLst/>
            </a:prstGeom>
          </p:spPr>
        </p:pic>
        <p:sp>
          <p:nvSpPr>
            <p:cNvPr id="171" name="TextBox 170"/>
            <p:cNvSpPr txBox="1"/>
            <p:nvPr/>
          </p:nvSpPr>
          <p:spPr>
            <a:xfrm>
              <a:off x="2770795" y="4208885"/>
              <a:ext cx="1233137" cy="146243"/>
            </a:xfrm>
            <a:prstGeom prst="rect">
              <a:avLst/>
            </a:prstGeom>
            <a:ln>
              <a:noFill/>
            </a:ln>
          </p:spPr>
          <p:txBody>
            <a:bodyPr wrap="square" rtlCol="0" anchor="b">
              <a:spAutoFit/>
            </a:bodyPr>
            <a:lstStyle/>
            <a:p>
              <a:pPr algn="ctr" defTabSz="342891" eaLnBrk="1" fontAlgn="auto" hangingPunct="1">
                <a:spcBef>
                  <a:spcPts val="0"/>
                </a:spcBef>
                <a:spcAft>
                  <a:spcPts val="0"/>
                </a:spcAft>
                <a:defRPr/>
              </a:pPr>
              <a:r>
                <a:rPr lang="en-US" sz="667" b="1" dirty="0">
                  <a:solidFill>
                    <a:srgbClr val="444446">
                      <a:lumMod val="60000"/>
                      <a:lumOff val="40000"/>
                    </a:srgbClr>
                  </a:solidFill>
                  <a:cs typeface="Calibri" panose="020F0502020204030204" pitchFamily="34" charset="0"/>
                </a:rPr>
                <a:t>IMS VIRTUALIZATION</a:t>
              </a:r>
            </a:p>
          </p:txBody>
        </p:sp>
        <p:grpSp>
          <p:nvGrpSpPr>
            <p:cNvPr id="36" name="Group 35">
              <a:extLst>
                <a:ext uri="{FF2B5EF4-FFF2-40B4-BE49-F238E27FC236}">
                  <a16:creationId xmlns:a16="http://schemas.microsoft.com/office/drawing/2014/main" id="{5A39A99E-2A3B-B54F-A96D-5443EE9C9D27}"/>
                </a:ext>
              </a:extLst>
            </p:cNvPr>
            <p:cNvGrpSpPr/>
            <p:nvPr/>
          </p:nvGrpSpPr>
          <p:grpSpPr>
            <a:xfrm>
              <a:off x="2822853" y="3706207"/>
              <a:ext cx="5067942" cy="436027"/>
              <a:chOff x="2785953" y="3529005"/>
              <a:chExt cx="5067942" cy="436027"/>
            </a:xfrm>
          </p:grpSpPr>
          <p:sp>
            <p:nvSpPr>
              <p:cNvPr id="182" name="TextBox 181"/>
              <p:cNvSpPr txBox="1"/>
              <p:nvPr/>
            </p:nvSpPr>
            <p:spPr>
              <a:xfrm>
                <a:off x="3010679" y="3529005"/>
                <a:ext cx="438860" cy="146242"/>
              </a:xfrm>
              <a:prstGeom prst="rect">
                <a:avLst/>
              </a:prstGeom>
            </p:spPr>
            <p:txBody>
              <a:bodyPr wrap="square" rtlCol="0" anchor="b">
                <a:spAutoFit/>
              </a:bodyPr>
              <a:lstStyle/>
              <a:p>
                <a:pPr algn="ctr" defTabSz="342891" eaLnBrk="1" fontAlgn="auto" hangingPunct="1">
                  <a:spcBef>
                    <a:spcPts val="0"/>
                  </a:spcBef>
                  <a:spcAft>
                    <a:spcPts val="0"/>
                  </a:spcAft>
                  <a:defRPr/>
                </a:pPr>
                <a:r>
                  <a:rPr lang="en-US" sz="667" b="1" dirty="0">
                    <a:solidFill>
                      <a:srgbClr val="444446">
                        <a:lumMod val="60000"/>
                        <a:lumOff val="40000"/>
                      </a:srgbClr>
                    </a:solidFill>
                    <a:cs typeface="Calibri" panose="020F0502020204030204" pitchFamily="34" charset="0"/>
                  </a:rPr>
                  <a:t>DEV</a:t>
                </a:r>
              </a:p>
            </p:txBody>
          </p:sp>
          <p:sp>
            <p:nvSpPr>
              <p:cNvPr id="183" name="TextBox 182"/>
              <p:cNvSpPr txBox="1"/>
              <p:nvPr/>
            </p:nvSpPr>
            <p:spPr>
              <a:xfrm>
                <a:off x="5384803" y="3529005"/>
                <a:ext cx="400483" cy="146242"/>
              </a:xfrm>
              <a:prstGeom prst="rect">
                <a:avLst/>
              </a:prstGeom>
            </p:spPr>
            <p:txBody>
              <a:bodyPr wrap="square" rtlCol="0" anchor="b">
                <a:spAutoFit/>
              </a:bodyPr>
              <a:lstStyle/>
              <a:p>
                <a:pPr algn="ctr" defTabSz="342891" eaLnBrk="1" fontAlgn="auto" hangingPunct="1">
                  <a:spcBef>
                    <a:spcPts val="0"/>
                  </a:spcBef>
                  <a:spcAft>
                    <a:spcPts val="0"/>
                  </a:spcAft>
                  <a:defRPr/>
                </a:pPr>
                <a:r>
                  <a:rPr lang="en-US" sz="667" b="1" dirty="0">
                    <a:solidFill>
                      <a:srgbClr val="444446">
                        <a:lumMod val="60000"/>
                        <a:lumOff val="40000"/>
                      </a:srgbClr>
                    </a:solidFill>
                    <a:cs typeface="Calibri" panose="020F0502020204030204" pitchFamily="34" charset="0"/>
                  </a:rPr>
                  <a:t>QA</a:t>
                </a:r>
              </a:p>
            </p:txBody>
          </p:sp>
          <p:sp>
            <p:nvSpPr>
              <p:cNvPr id="184" name="TextBox 183"/>
              <p:cNvSpPr txBox="1"/>
              <p:nvPr/>
            </p:nvSpPr>
            <p:spPr>
              <a:xfrm>
                <a:off x="6562820" y="3529005"/>
                <a:ext cx="473576" cy="146242"/>
              </a:xfrm>
              <a:prstGeom prst="rect">
                <a:avLst/>
              </a:prstGeom>
            </p:spPr>
            <p:txBody>
              <a:bodyPr wrap="square" rtlCol="0" anchor="b">
                <a:spAutoFit/>
              </a:bodyPr>
              <a:lstStyle/>
              <a:p>
                <a:pPr algn="ctr" defTabSz="342891" eaLnBrk="1" fontAlgn="auto" hangingPunct="1">
                  <a:spcBef>
                    <a:spcPts val="0"/>
                  </a:spcBef>
                  <a:spcAft>
                    <a:spcPts val="0"/>
                  </a:spcAft>
                  <a:defRPr/>
                </a:pPr>
                <a:r>
                  <a:rPr lang="en-US" sz="667" b="1" dirty="0">
                    <a:solidFill>
                      <a:srgbClr val="444446">
                        <a:lumMod val="60000"/>
                        <a:lumOff val="40000"/>
                      </a:srgbClr>
                    </a:solidFill>
                    <a:cs typeface="Calibri" panose="020F0502020204030204" pitchFamily="34" charset="0"/>
                  </a:rPr>
                  <a:t>PROD</a:t>
                </a:r>
              </a:p>
            </p:txBody>
          </p:sp>
          <p:sp>
            <p:nvSpPr>
              <p:cNvPr id="172" name="TextBox 171"/>
              <p:cNvSpPr txBox="1"/>
              <p:nvPr/>
            </p:nvSpPr>
            <p:spPr>
              <a:xfrm>
                <a:off x="4259869" y="3529005"/>
                <a:ext cx="498397" cy="146242"/>
              </a:xfrm>
              <a:prstGeom prst="rect">
                <a:avLst/>
              </a:prstGeom>
            </p:spPr>
            <p:txBody>
              <a:bodyPr wrap="square" rtlCol="0" anchor="b">
                <a:spAutoFit/>
              </a:bodyPr>
              <a:lstStyle/>
              <a:p>
                <a:pPr algn="ctr" defTabSz="342891" eaLnBrk="1" fontAlgn="auto" hangingPunct="1">
                  <a:spcBef>
                    <a:spcPts val="0"/>
                  </a:spcBef>
                  <a:spcAft>
                    <a:spcPts val="0"/>
                  </a:spcAft>
                  <a:defRPr/>
                </a:pPr>
                <a:r>
                  <a:rPr lang="en-US" sz="667" b="1" dirty="0">
                    <a:solidFill>
                      <a:srgbClr val="444446">
                        <a:lumMod val="60000"/>
                        <a:lumOff val="40000"/>
                      </a:srgbClr>
                    </a:solidFill>
                    <a:cs typeface="Calibri" panose="020F0502020204030204" pitchFamily="34" charset="0"/>
                  </a:rPr>
                  <a:t>TEST</a:t>
                </a:r>
              </a:p>
            </p:txBody>
          </p:sp>
          <p:cxnSp>
            <p:nvCxnSpPr>
              <p:cNvPr id="173" name="Straight Arrow Connector 172"/>
              <p:cNvCxnSpPr/>
              <p:nvPr/>
            </p:nvCxnSpPr>
            <p:spPr>
              <a:xfrm rot="16200000" flipH="1">
                <a:off x="3830638" y="3678740"/>
                <a:ext cx="3657" cy="256032"/>
              </a:xfrm>
              <a:prstGeom prst="straightConnector1">
                <a:avLst/>
              </a:prstGeom>
              <a:ln w="952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pic>
            <p:nvPicPr>
              <p:cNvPr id="185" name="Picture 184"/>
              <p:cNvPicPr>
                <a:picLocks noChangeAspect="1"/>
              </p:cNvPicPr>
              <p:nvPr/>
            </p:nvPicPr>
            <p:blipFill>
              <a:blip r:embed="rId35" cstate="print">
                <a:extLst>
                  <a:ext uri="{28A0092B-C50C-407E-A947-70E740481C1C}">
                    <a14:useLocalDpi xmlns:a14="http://schemas.microsoft.com/office/drawing/2010/main"/>
                  </a:ext>
                </a:extLst>
              </a:blip>
              <a:srcRect/>
              <a:stretch/>
            </p:blipFill>
            <p:spPr>
              <a:xfrm>
                <a:off x="2785953" y="3648480"/>
                <a:ext cx="919508" cy="316552"/>
              </a:xfrm>
              <a:prstGeom prst="rect">
                <a:avLst/>
              </a:prstGeom>
            </p:spPr>
          </p:pic>
          <p:pic>
            <p:nvPicPr>
              <p:cNvPr id="200" name="Picture 199">
                <a:extLst>
                  <a:ext uri="{FF2B5EF4-FFF2-40B4-BE49-F238E27FC236}">
                    <a16:creationId xmlns:a16="http://schemas.microsoft.com/office/drawing/2014/main" id="{6761387A-B847-AB42-A03E-168477BF66C6}"/>
                  </a:ext>
                </a:extLst>
              </p:cNvPr>
              <p:cNvPicPr>
                <a:picLocks noChangeAspect="1"/>
              </p:cNvPicPr>
              <p:nvPr/>
            </p:nvPicPr>
            <p:blipFill>
              <a:blip r:embed="rId35" cstate="print">
                <a:extLst>
                  <a:ext uri="{28A0092B-C50C-407E-A947-70E740481C1C}">
                    <a14:useLocalDpi xmlns:a14="http://schemas.microsoft.com/office/drawing/2010/main"/>
                  </a:ext>
                </a:extLst>
              </a:blip>
              <a:srcRect/>
              <a:stretch/>
            </p:blipFill>
            <p:spPr>
              <a:xfrm>
                <a:off x="3962400" y="3648480"/>
                <a:ext cx="919508" cy="316552"/>
              </a:xfrm>
              <a:prstGeom prst="rect">
                <a:avLst/>
              </a:prstGeom>
            </p:spPr>
          </p:pic>
          <p:pic>
            <p:nvPicPr>
              <p:cNvPr id="204" name="Picture 203">
                <a:extLst>
                  <a:ext uri="{FF2B5EF4-FFF2-40B4-BE49-F238E27FC236}">
                    <a16:creationId xmlns:a16="http://schemas.microsoft.com/office/drawing/2014/main" id="{9D611D24-3BC7-224E-A8EA-D94E312AAEE3}"/>
                  </a:ext>
                </a:extLst>
              </p:cNvPr>
              <p:cNvPicPr>
                <a:picLocks noChangeAspect="1"/>
              </p:cNvPicPr>
              <p:nvPr/>
            </p:nvPicPr>
            <p:blipFill>
              <a:blip r:embed="rId35" cstate="print">
                <a:extLst>
                  <a:ext uri="{28A0092B-C50C-407E-A947-70E740481C1C}">
                    <a14:useLocalDpi xmlns:a14="http://schemas.microsoft.com/office/drawing/2010/main"/>
                  </a:ext>
                </a:extLst>
              </a:blip>
              <a:srcRect/>
              <a:stretch/>
            </p:blipFill>
            <p:spPr>
              <a:xfrm>
                <a:off x="5136495" y="3648480"/>
                <a:ext cx="919508" cy="316552"/>
              </a:xfrm>
              <a:prstGeom prst="rect">
                <a:avLst/>
              </a:prstGeom>
            </p:spPr>
          </p:pic>
          <p:pic>
            <p:nvPicPr>
              <p:cNvPr id="205" name="Picture 204">
                <a:extLst>
                  <a:ext uri="{FF2B5EF4-FFF2-40B4-BE49-F238E27FC236}">
                    <a16:creationId xmlns:a16="http://schemas.microsoft.com/office/drawing/2014/main" id="{8CD1F0E0-6E1C-2D4E-A505-936960E214AB}"/>
                  </a:ext>
                </a:extLst>
              </p:cNvPr>
              <p:cNvPicPr>
                <a:picLocks noChangeAspect="1"/>
              </p:cNvPicPr>
              <p:nvPr/>
            </p:nvPicPr>
            <p:blipFill>
              <a:blip r:embed="rId35" cstate="print">
                <a:extLst>
                  <a:ext uri="{28A0092B-C50C-407E-A947-70E740481C1C}">
                    <a14:useLocalDpi xmlns:a14="http://schemas.microsoft.com/office/drawing/2010/main"/>
                  </a:ext>
                </a:extLst>
              </a:blip>
              <a:srcRect/>
              <a:stretch/>
            </p:blipFill>
            <p:spPr>
              <a:xfrm>
                <a:off x="6314691" y="3648480"/>
                <a:ext cx="919508" cy="316552"/>
              </a:xfrm>
              <a:prstGeom prst="rect">
                <a:avLst/>
              </a:prstGeom>
            </p:spPr>
          </p:pic>
          <p:cxnSp>
            <p:nvCxnSpPr>
              <p:cNvPr id="206" name="Straight Arrow Connector 205">
                <a:extLst>
                  <a:ext uri="{FF2B5EF4-FFF2-40B4-BE49-F238E27FC236}">
                    <a16:creationId xmlns:a16="http://schemas.microsoft.com/office/drawing/2014/main" id="{92249210-22C6-9742-8BEF-D4A3A7C1151C}"/>
                  </a:ext>
                </a:extLst>
              </p:cNvPr>
              <p:cNvCxnSpPr/>
              <p:nvPr/>
            </p:nvCxnSpPr>
            <p:spPr>
              <a:xfrm rot="16200000" flipH="1">
                <a:off x="5002988" y="3678741"/>
                <a:ext cx="3657" cy="256032"/>
              </a:xfrm>
              <a:prstGeom prst="straightConnector1">
                <a:avLst/>
              </a:prstGeom>
              <a:ln w="952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7" name="Straight Arrow Connector 206">
                <a:extLst>
                  <a:ext uri="{FF2B5EF4-FFF2-40B4-BE49-F238E27FC236}">
                    <a16:creationId xmlns:a16="http://schemas.microsoft.com/office/drawing/2014/main" id="{F9FC4DAE-BE75-B641-9505-7785041CAC4B}"/>
                  </a:ext>
                </a:extLst>
              </p:cNvPr>
              <p:cNvCxnSpPr/>
              <p:nvPr/>
            </p:nvCxnSpPr>
            <p:spPr>
              <a:xfrm rot="16200000" flipH="1">
                <a:off x="6182888" y="3678742"/>
                <a:ext cx="3657" cy="256032"/>
              </a:xfrm>
              <a:prstGeom prst="straightConnector1">
                <a:avLst/>
              </a:prstGeom>
              <a:ln w="952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20" name="Straight Arrow Connector 219">
                <a:extLst>
                  <a:ext uri="{FF2B5EF4-FFF2-40B4-BE49-F238E27FC236}">
                    <a16:creationId xmlns:a16="http://schemas.microsoft.com/office/drawing/2014/main" id="{FEA82B79-1C6F-DC45-AA40-95DC880F306D}"/>
                  </a:ext>
                </a:extLst>
              </p:cNvPr>
              <p:cNvCxnSpPr/>
              <p:nvPr/>
            </p:nvCxnSpPr>
            <p:spPr>
              <a:xfrm rot="16200000" flipH="1">
                <a:off x="7632610" y="3587304"/>
                <a:ext cx="3657" cy="438912"/>
              </a:xfrm>
              <a:prstGeom prst="straightConnector1">
                <a:avLst/>
              </a:prstGeom>
              <a:ln w="9525">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grpSp>
        <p:pic>
          <p:nvPicPr>
            <p:cNvPr id="59" name="Picture 58">
              <a:extLst>
                <a:ext uri="{FF2B5EF4-FFF2-40B4-BE49-F238E27FC236}">
                  <a16:creationId xmlns:a16="http://schemas.microsoft.com/office/drawing/2014/main" id="{553D9B35-C450-F24C-A3BB-810E560635E7}"/>
                </a:ext>
              </a:extLst>
            </p:cNvPr>
            <p:cNvPicPr>
              <a:picLocks noChangeAspect="1"/>
            </p:cNvPicPr>
            <p:nvPr/>
          </p:nvPicPr>
          <p:blipFill>
            <a:blip r:embed="rId36"/>
            <a:srcRect/>
            <a:stretch/>
          </p:blipFill>
          <p:spPr>
            <a:xfrm>
              <a:off x="4070441" y="4324797"/>
              <a:ext cx="1454012" cy="206433"/>
            </a:xfrm>
            <a:prstGeom prst="rect">
              <a:avLst/>
            </a:prstGeom>
          </p:spPr>
        </p:pic>
        <p:sp>
          <p:nvSpPr>
            <p:cNvPr id="181" name="TextBox 180">
              <a:extLst>
                <a:ext uri="{FF2B5EF4-FFF2-40B4-BE49-F238E27FC236}">
                  <a16:creationId xmlns:a16="http://schemas.microsoft.com/office/drawing/2014/main" id="{AD4E6DC4-91E5-4945-83B3-255D8C77BEFB}"/>
                </a:ext>
              </a:extLst>
            </p:cNvPr>
            <p:cNvSpPr txBox="1"/>
            <p:nvPr/>
          </p:nvSpPr>
          <p:spPr>
            <a:xfrm>
              <a:off x="4673275" y="3522783"/>
              <a:ext cx="990040" cy="161583"/>
            </a:xfrm>
            <a:prstGeom prst="rect">
              <a:avLst/>
            </a:prstGeom>
          </p:spPr>
          <p:txBody>
            <a:bodyPr wrap="square" rtlCol="0" anchor="b">
              <a:spAutoFit/>
            </a:bodyPr>
            <a:lstStyle/>
            <a:p>
              <a:pPr algn="ctr" defTabSz="342891" eaLnBrk="1" fontAlgn="auto" hangingPunct="1">
                <a:spcBef>
                  <a:spcPts val="0"/>
                </a:spcBef>
                <a:spcAft>
                  <a:spcPts val="0"/>
                </a:spcAft>
                <a:defRPr/>
              </a:pPr>
              <a:r>
                <a:rPr lang="en-US" sz="800" dirty="0">
                  <a:solidFill>
                    <a:srgbClr val="444446">
                      <a:lumMod val="20000"/>
                      <a:lumOff val="80000"/>
                    </a:srgbClr>
                  </a:solidFill>
                  <a:cs typeface="Calibri" panose="020F0502020204030204" pitchFamily="34" charset="0"/>
                </a:rPr>
                <a:t>ENVIRONMENTS</a:t>
              </a:r>
            </a:p>
          </p:txBody>
        </p:sp>
        <p:sp>
          <p:nvSpPr>
            <p:cNvPr id="18" name="Rectangle 17">
              <a:extLst>
                <a:ext uri="{FF2B5EF4-FFF2-40B4-BE49-F238E27FC236}">
                  <a16:creationId xmlns:a16="http://schemas.microsoft.com/office/drawing/2014/main" id="{6E453106-0A43-4DF7-A6A8-C60F2836613C}"/>
                </a:ext>
              </a:extLst>
            </p:cNvPr>
            <p:cNvSpPr/>
            <p:nvPr/>
          </p:nvSpPr>
          <p:spPr>
            <a:xfrm>
              <a:off x="6056574" y="4349336"/>
              <a:ext cx="516909" cy="207749"/>
            </a:xfrm>
            <a:prstGeom prst="rect">
              <a:avLst/>
            </a:prstGeom>
          </p:spPr>
          <p:txBody>
            <a:bodyPr wrap="square">
              <a:spAutoFit/>
            </a:bodyPr>
            <a:lstStyle/>
            <a:p>
              <a:pPr defTabSz="609585" eaLnBrk="1" fontAlgn="auto" hangingPunct="1">
                <a:spcBef>
                  <a:spcPts val="0"/>
                </a:spcBef>
                <a:spcAft>
                  <a:spcPts val="0"/>
                </a:spcAft>
              </a:pPr>
              <a:r>
                <a:rPr lang="en-US" sz="1200" b="1" dirty="0">
                  <a:solidFill>
                    <a:srgbClr val="0288D3"/>
                  </a:solidFill>
                  <a:latin typeface="Calibri" panose="020F0502020204030204"/>
                  <a:cs typeface="+mn-cs"/>
                </a:rPr>
                <a:t>AMI</a:t>
              </a:r>
              <a:endParaRPr lang="en-US" sz="1200" dirty="0">
                <a:solidFill>
                  <a:srgbClr val="0288D3"/>
                </a:solidFill>
                <a:latin typeface="Calibri" panose="020F0502020204030204"/>
                <a:cs typeface="+mn-cs"/>
              </a:endParaRPr>
            </a:p>
          </p:txBody>
        </p:sp>
      </p:grpSp>
      <p:sp>
        <p:nvSpPr>
          <p:cNvPr id="197" name="Rectangle 196">
            <a:extLst>
              <a:ext uri="{FF2B5EF4-FFF2-40B4-BE49-F238E27FC236}">
                <a16:creationId xmlns:a16="http://schemas.microsoft.com/office/drawing/2014/main" id="{5964DF4B-745C-4F51-A296-CBB6AFF701ED}"/>
              </a:ext>
            </a:extLst>
          </p:cNvPr>
          <p:cNvSpPr/>
          <p:nvPr/>
        </p:nvSpPr>
        <p:spPr>
          <a:xfrm>
            <a:off x="11047005" y="5089936"/>
            <a:ext cx="556964" cy="276999"/>
          </a:xfrm>
          <a:prstGeom prst="rect">
            <a:avLst/>
          </a:prstGeom>
        </p:spPr>
        <p:txBody>
          <a:bodyPr wrap="square">
            <a:spAutoFit/>
          </a:bodyPr>
          <a:lstStyle/>
          <a:p>
            <a:pPr defTabSz="609585" eaLnBrk="1" fontAlgn="auto" hangingPunct="1">
              <a:spcBef>
                <a:spcPts val="0"/>
              </a:spcBef>
              <a:spcAft>
                <a:spcPts val="0"/>
              </a:spcAft>
            </a:pPr>
            <a:r>
              <a:rPr lang="en-US" sz="1200" b="1" dirty="0">
                <a:solidFill>
                  <a:srgbClr val="0288D3"/>
                </a:solidFill>
                <a:latin typeface="Calibri" panose="020F0502020204030204"/>
                <a:cs typeface="+mn-cs"/>
              </a:rPr>
              <a:t>AMI</a:t>
            </a:r>
            <a:endParaRPr lang="en-US" sz="1200" dirty="0">
              <a:solidFill>
                <a:srgbClr val="0288D3"/>
              </a:solidFill>
              <a:latin typeface="Calibri" panose="020F0502020204030204"/>
              <a:cs typeface="+mn-cs"/>
            </a:endParaRPr>
          </a:p>
        </p:txBody>
      </p:sp>
      <p:sp>
        <p:nvSpPr>
          <p:cNvPr id="198" name="Rectangle 197">
            <a:extLst>
              <a:ext uri="{FF2B5EF4-FFF2-40B4-BE49-F238E27FC236}">
                <a16:creationId xmlns:a16="http://schemas.microsoft.com/office/drawing/2014/main" id="{14A36BC7-DD0B-479D-A4C2-255FD11FFAA6}"/>
              </a:ext>
            </a:extLst>
          </p:cNvPr>
          <p:cNvSpPr/>
          <p:nvPr/>
        </p:nvSpPr>
        <p:spPr>
          <a:xfrm>
            <a:off x="2505331" y="4967133"/>
            <a:ext cx="689212" cy="307777"/>
          </a:xfrm>
          <a:prstGeom prst="rect">
            <a:avLst/>
          </a:prstGeom>
        </p:spPr>
        <p:txBody>
          <a:bodyPr wrap="square">
            <a:spAutoFit/>
          </a:bodyPr>
          <a:lstStyle/>
          <a:p>
            <a:pPr defTabSz="609585" eaLnBrk="1" fontAlgn="auto" hangingPunct="1">
              <a:spcBef>
                <a:spcPts val="0"/>
              </a:spcBef>
              <a:spcAft>
                <a:spcPts val="0"/>
              </a:spcAft>
            </a:pPr>
            <a:r>
              <a:rPr lang="en-US" sz="1400" b="1" dirty="0">
                <a:solidFill>
                  <a:srgbClr val="0288D3"/>
                </a:solidFill>
                <a:latin typeface="Calibri" panose="020F0502020204030204"/>
                <a:cs typeface="+mn-cs"/>
              </a:rPr>
              <a:t>helix</a:t>
            </a:r>
            <a:endParaRPr lang="en-US" sz="1400" dirty="0">
              <a:solidFill>
                <a:srgbClr val="0288D3"/>
              </a:solidFill>
              <a:latin typeface="Calibri" panose="020F0502020204030204"/>
              <a:cs typeface="+mn-cs"/>
            </a:endParaRPr>
          </a:p>
        </p:txBody>
      </p:sp>
      <p:sp>
        <p:nvSpPr>
          <p:cNvPr id="225" name="Rectangle 224">
            <a:extLst>
              <a:ext uri="{FF2B5EF4-FFF2-40B4-BE49-F238E27FC236}">
                <a16:creationId xmlns:a16="http://schemas.microsoft.com/office/drawing/2014/main" id="{3EC1EE98-77EF-4869-A40D-9DE65ACB3C8B}"/>
              </a:ext>
            </a:extLst>
          </p:cNvPr>
          <p:cNvSpPr/>
          <p:nvPr/>
        </p:nvSpPr>
        <p:spPr>
          <a:xfrm>
            <a:off x="11043127" y="5348181"/>
            <a:ext cx="689212" cy="276999"/>
          </a:xfrm>
          <a:prstGeom prst="rect">
            <a:avLst/>
          </a:prstGeom>
        </p:spPr>
        <p:txBody>
          <a:bodyPr wrap="square">
            <a:spAutoFit/>
          </a:bodyPr>
          <a:lstStyle/>
          <a:p>
            <a:pPr defTabSz="609585" eaLnBrk="1" fontAlgn="auto" hangingPunct="1">
              <a:spcBef>
                <a:spcPts val="0"/>
              </a:spcBef>
              <a:spcAft>
                <a:spcPts val="0"/>
              </a:spcAft>
            </a:pPr>
            <a:r>
              <a:rPr lang="en-US" sz="1200" b="1" dirty="0">
                <a:solidFill>
                  <a:srgbClr val="0288D3"/>
                </a:solidFill>
                <a:latin typeface="Calibri" panose="020F0502020204030204"/>
                <a:cs typeface="+mn-cs"/>
              </a:rPr>
              <a:t>helix</a:t>
            </a:r>
            <a:endParaRPr lang="en-US" sz="1200" dirty="0">
              <a:solidFill>
                <a:srgbClr val="0288D3"/>
              </a:solidFill>
              <a:latin typeface="Calibri" panose="020F0502020204030204"/>
              <a:cs typeface="+mn-cs"/>
            </a:endParaRPr>
          </a:p>
        </p:txBody>
      </p:sp>
      <p:pic>
        <p:nvPicPr>
          <p:cNvPr id="226" name="Picture 225">
            <a:extLst>
              <a:ext uri="{FF2B5EF4-FFF2-40B4-BE49-F238E27FC236}">
                <a16:creationId xmlns:a16="http://schemas.microsoft.com/office/drawing/2014/main" id="{5F752B2D-696E-4E3D-8206-5CF40028A89D}"/>
              </a:ext>
            </a:extLst>
          </p:cNvPr>
          <p:cNvPicPr>
            <a:picLocks noChangeAspect="1"/>
          </p:cNvPicPr>
          <p:nvPr/>
        </p:nvPicPr>
        <p:blipFill>
          <a:blip r:embed="rId33"/>
          <a:srcRect/>
          <a:stretch/>
        </p:blipFill>
        <p:spPr>
          <a:xfrm>
            <a:off x="10621221" y="5352845"/>
            <a:ext cx="546249" cy="278488"/>
          </a:xfrm>
          <a:prstGeom prst="rect">
            <a:avLst/>
          </a:prstGeom>
        </p:spPr>
      </p:pic>
      <p:sp>
        <p:nvSpPr>
          <p:cNvPr id="227" name="Rectangle 226">
            <a:extLst>
              <a:ext uri="{FF2B5EF4-FFF2-40B4-BE49-F238E27FC236}">
                <a16:creationId xmlns:a16="http://schemas.microsoft.com/office/drawing/2014/main" id="{74245786-5AE8-42C1-B26D-C292B5229372}"/>
              </a:ext>
            </a:extLst>
          </p:cNvPr>
          <p:cNvSpPr/>
          <p:nvPr/>
        </p:nvSpPr>
        <p:spPr>
          <a:xfrm>
            <a:off x="8363020" y="5756002"/>
            <a:ext cx="1876888" cy="276999"/>
          </a:xfrm>
          <a:prstGeom prst="rect">
            <a:avLst/>
          </a:prstGeom>
        </p:spPr>
        <p:txBody>
          <a:bodyPr wrap="square">
            <a:spAutoFit/>
          </a:bodyPr>
          <a:lstStyle/>
          <a:p>
            <a:pPr defTabSz="609585" eaLnBrk="1" fontAlgn="auto" hangingPunct="1">
              <a:spcBef>
                <a:spcPts val="0"/>
              </a:spcBef>
              <a:spcAft>
                <a:spcPts val="0"/>
              </a:spcAft>
            </a:pPr>
            <a:r>
              <a:rPr lang="en-US" sz="1200" dirty="0">
                <a:solidFill>
                  <a:srgbClr val="0288D3"/>
                </a:solidFill>
                <a:latin typeface="Calibri" panose="020F0502020204030204"/>
                <a:cs typeface="+mn-cs"/>
              </a:rPr>
              <a:t>DevOps for Db2</a:t>
            </a:r>
          </a:p>
        </p:txBody>
      </p:sp>
      <p:pic>
        <p:nvPicPr>
          <p:cNvPr id="228" name="Picture 227">
            <a:extLst>
              <a:ext uri="{FF2B5EF4-FFF2-40B4-BE49-F238E27FC236}">
                <a16:creationId xmlns:a16="http://schemas.microsoft.com/office/drawing/2014/main" id="{182B8945-3D2B-4F3D-92FD-6C82DEB93EE6}"/>
              </a:ext>
            </a:extLst>
          </p:cNvPr>
          <p:cNvPicPr>
            <a:picLocks noChangeAspect="1"/>
          </p:cNvPicPr>
          <p:nvPr/>
        </p:nvPicPr>
        <p:blipFill>
          <a:blip r:embed="rId33"/>
          <a:srcRect/>
          <a:stretch/>
        </p:blipFill>
        <p:spPr>
          <a:xfrm>
            <a:off x="7579365" y="5736317"/>
            <a:ext cx="607959" cy="309948"/>
          </a:xfrm>
          <a:prstGeom prst="rect">
            <a:avLst/>
          </a:prstGeom>
        </p:spPr>
      </p:pic>
      <p:pic>
        <p:nvPicPr>
          <p:cNvPr id="232" name="Picture 231">
            <a:extLst>
              <a:ext uri="{FF2B5EF4-FFF2-40B4-BE49-F238E27FC236}">
                <a16:creationId xmlns:a16="http://schemas.microsoft.com/office/drawing/2014/main" id="{BDAA037F-94BC-429B-8328-66BD44979366}"/>
              </a:ext>
            </a:extLst>
          </p:cNvPr>
          <p:cNvPicPr>
            <a:picLocks noChangeAspect="1"/>
          </p:cNvPicPr>
          <p:nvPr/>
        </p:nvPicPr>
        <p:blipFill>
          <a:blip r:embed="rId33"/>
          <a:srcRect/>
          <a:stretch/>
        </p:blipFill>
        <p:spPr>
          <a:xfrm>
            <a:off x="10623042" y="5089407"/>
            <a:ext cx="546249" cy="278488"/>
          </a:xfrm>
          <a:prstGeom prst="rect">
            <a:avLst/>
          </a:prstGeom>
        </p:spPr>
      </p:pic>
    </p:spTree>
    <p:extLst>
      <p:ext uri="{BB962C8B-B14F-4D97-AF65-F5344CB8AC3E}">
        <p14:creationId xmlns:p14="http://schemas.microsoft.com/office/powerpoint/2010/main" val="41770180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18D946B-FB9C-4AB7-BCDE-4E0897C5D74E}"/>
              </a:ext>
            </a:extLst>
          </p:cNvPr>
          <p:cNvSpPr>
            <a:spLocks noGrp="1"/>
          </p:cNvSpPr>
          <p:nvPr>
            <p:ph type="title"/>
          </p:nvPr>
        </p:nvSpPr>
        <p:spPr>
          <a:xfrm>
            <a:off x="368566" y="267310"/>
            <a:ext cx="11263047" cy="952161"/>
          </a:xfrm>
        </p:spPr>
        <p:txBody>
          <a:bodyPr/>
          <a:lstStyle/>
          <a:p>
            <a:r>
              <a:rPr lang="en-US" dirty="0"/>
              <a:t>Parallel Development </a:t>
            </a:r>
            <a:br>
              <a:rPr lang="en-US" dirty="0"/>
            </a:br>
            <a:endParaRPr lang="en-US" dirty="0"/>
          </a:p>
        </p:txBody>
      </p:sp>
      <p:sp>
        <p:nvSpPr>
          <p:cNvPr id="4" name="Footer Placeholder 3">
            <a:extLst>
              <a:ext uri="{FF2B5EF4-FFF2-40B4-BE49-F238E27FC236}">
                <a16:creationId xmlns:a16="http://schemas.microsoft.com/office/drawing/2014/main" id="{F26458B2-BFD1-4DAE-AFF7-57E0F57D25A6}"/>
              </a:ext>
            </a:extLst>
          </p:cNvPr>
          <p:cNvSpPr>
            <a:spLocks noGrp="1"/>
          </p:cNvSpPr>
          <p:nvPr>
            <p:ph type="ftr" sz="quarter" idx="12"/>
          </p:nvPr>
        </p:nvSpPr>
        <p:spPr/>
        <p:txBody>
          <a:bodyPr/>
          <a:lstStyle/>
          <a:p>
            <a:r>
              <a:rPr lang="en-US" kern="0">
                <a:solidFill>
                  <a:srgbClr val="A7A99D"/>
                </a:solidFill>
              </a:rPr>
              <a:t>© Copyright 2020 BMC Software, Inc.</a:t>
            </a:r>
            <a:endParaRPr lang="en-US" kern="0" dirty="0">
              <a:solidFill>
                <a:srgbClr val="A7A99D"/>
              </a:solidFill>
            </a:endParaRPr>
          </a:p>
        </p:txBody>
      </p:sp>
      <p:sp>
        <p:nvSpPr>
          <p:cNvPr id="5" name="Slide Number Placeholder 4">
            <a:extLst>
              <a:ext uri="{FF2B5EF4-FFF2-40B4-BE49-F238E27FC236}">
                <a16:creationId xmlns:a16="http://schemas.microsoft.com/office/drawing/2014/main" id="{651FF057-CE4F-4756-93B3-2AF397ED019F}"/>
              </a:ext>
            </a:extLst>
          </p:cNvPr>
          <p:cNvSpPr>
            <a:spLocks noGrp="1"/>
          </p:cNvSpPr>
          <p:nvPr>
            <p:ph type="sldNum" sz="quarter" idx="4294967295"/>
          </p:nvPr>
        </p:nvSpPr>
        <p:spPr>
          <a:xfrm>
            <a:off x="11631613" y="6356350"/>
            <a:ext cx="560387" cy="365125"/>
          </a:xfrm>
          <a:prstGeom prst="rect">
            <a:avLst/>
          </a:prstGeom>
        </p:spPr>
        <p:txBody>
          <a:bodyPr/>
          <a:lstStyle/>
          <a:p>
            <a:fld id="{365318EA-6EE5-49E4-B186-E0492C44FFEE}" type="slidenum">
              <a:rPr lang="en-US" smtClean="0"/>
              <a:t>34</a:t>
            </a:fld>
            <a:endParaRPr lang="en-US" dirty="0"/>
          </a:p>
        </p:txBody>
      </p:sp>
      <p:sp>
        <p:nvSpPr>
          <p:cNvPr id="8" name="Rectangle 7">
            <a:extLst>
              <a:ext uri="{FF2B5EF4-FFF2-40B4-BE49-F238E27FC236}">
                <a16:creationId xmlns:a16="http://schemas.microsoft.com/office/drawing/2014/main" id="{826A6171-E590-4905-9225-2AB58E3C4E24}"/>
              </a:ext>
            </a:extLst>
          </p:cNvPr>
          <p:cNvSpPr/>
          <p:nvPr/>
        </p:nvSpPr>
        <p:spPr>
          <a:xfrm>
            <a:off x="2333234" y="1397406"/>
            <a:ext cx="6321851" cy="1282999"/>
          </a:xfrm>
          <a:prstGeom prst="rect">
            <a:avLst/>
          </a:prstGeom>
          <a:solidFill>
            <a:srgbClr val="FFFF99"/>
          </a:solidFill>
          <a:ln w="9525" cap="flat" cmpd="sng" algn="ctr">
            <a:solidFill>
              <a:srgbClr val="E16C20">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9" name="Rectangle 8">
            <a:extLst>
              <a:ext uri="{FF2B5EF4-FFF2-40B4-BE49-F238E27FC236}">
                <a16:creationId xmlns:a16="http://schemas.microsoft.com/office/drawing/2014/main" id="{211C402B-F6C4-4A22-A795-0C0AE0B9907F}"/>
              </a:ext>
            </a:extLst>
          </p:cNvPr>
          <p:cNvSpPr/>
          <p:nvPr/>
        </p:nvSpPr>
        <p:spPr>
          <a:xfrm>
            <a:off x="2333234" y="2671758"/>
            <a:ext cx="6321851" cy="1264463"/>
          </a:xfrm>
          <a:prstGeom prst="rect">
            <a:avLst/>
          </a:prstGeom>
          <a:solidFill>
            <a:srgbClr val="2FADDD">
              <a:lumMod val="60000"/>
              <a:lumOff val="40000"/>
            </a:srgbClr>
          </a:solidFill>
          <a:ln w="9525" cap="flat" cmpd="sng" algn="ctr">
            <a:solidFill>
              <a:srgbClr val="E16C20">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0" name="Rectangle 9">
            <a:extLst>
              <a:ext uri="{FF2B5EF4-FFF2-40B4-BE49-F238E27FC236}">
                <a16:creationId xmlns:a16="http://schemas.microsoft.com/office/drawing/2014/main" id="{581AFE0C-573C-4893-A213-ECC04E81D277}"/>
              </a:ext>
            </a:extLst>
          </p:cNvPr>
          <p:cNvSpPr/>
          <p:nvPr/>
        </p:nvSpPr>
        <p:spPr>
          <a:xfrm>
            <a:off x="2333234" y="3863066"/>
            <a:ext cx="6321851" cy="2481967"/>
          </a:xfrm>
          <a:prstGeom prst="rect">
            <a:avLst/>
          </a:prstGeom>
          <a:solidFill>
            <a:srgbClr val="92D050"/>
          </a:solidFill>
          <a:ln w="9525" cap="flat" cmpd="sng" algn="ctr">
            <a:solidFill>
              <a:srgbClr val="E16C20">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861E646D-4012-4DFB-B389-9EFDCFE80854}"/>
              </a:ext>
            </a:extLst>
          </p:cNvPr>
          <p:cNvSpPr/>
          <p:nvPr/>
        </p:nvSpPr>
        <p:spPr>
          <a:xfrm>
            <a:off x="2543413" y="5336749"/>
            <a:ext cx="1168400" cy="508000"/>
          </a:xfrm>
          <a:prstGeom prst="rect">
            <a:avLst/>
          </a:prstGeom>
          <a:gradFill rotWithShape="1">
            <a:gsLst>
              <a:gs pos="0">
                <a:srgbClr val="E16C20">
                  <a:tint val="100000"/>
                  <a:shade val="100000"/>
                  <a:satMod val="130000"/>
                </a:srgbClr>
              </a:gs>
              <a:gs pos="100000">
                <a:srgbClr val="E16C20">
                  <a:tint val="50000"/>
                  <a:shade val="100000"/>
                  <a:satMod val="350000"/>
                </a:srgbClr>
              </a:gs>
            </a:gsLst>
            <a:lin ang="16200000" scaled="0"/>
          </a:gradFill>
          <a:ln w="9525" cap="flat" cmpd="sng" algn="ctr">
            <a:solidFill>
              <a:srgbClr val="E16C20">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rial"/>
                <a:ea typeface="+mn-ea"/>
                <a:cs typeface="+mn-cs"/>
              </a:rPr>
              <a:t>DEV1</a:t>
            </a:r>
          </a:p>
        </p:txBody>
      </p:sp>
      <p:sp>
        <p:nvSpPr>
          <p:cNvPr id="12" name="Rectangle 11">
            <a:extLst>
              <a:ext uri="{FF2B5EF4-FFF2-40B4-BE49-F238E27FC236}">
                <a16:creationId xmlns:a16="http://schemas.microsoft.com/office/drawing/2014/main" id="{D6B63224-D355-4924-AF9D-5BA051907474}"/>
              </a:ext>
            </a:extLst>
          </p:cNvPr>
          <p:cNvSpPr/>
          <p:nvPr/>
        </p:nvSpPr>
        <p:spPr>
          <a:xfrm>
            <a:off x="2543413" y="4024313"/>
            <a:ext cx="1168400" cy="508000"/>
          </a:xfrm>
          <a:prstGeom prst="rect">
            <a:avLst/>
          </a:prstGeom>
          <a:gradFill rotWithShape="1">
            <a:gsLst>
              <a:gs pos="0">
                <a:srgbClr val="E16C20">
                  <a:tint val="100000"/>
                  <a:shade val="100000"/>
                  <a:satMod val="130000"/>
                </a:srgbClr>
              </a:gs>
              <a:gs pos="100000">
                <a:srgbClr val="E16C20">
                  <a:tint val="50000"/>
                  <a:shade val="100000"/>
                  <a:satMod val="350000"/>
                </a:srgbClr>
              </a:gs>
            </a:gsLst>
            <a:lin ang="16200000" scaled="0"/>
          </a:gradFill>
          <a:ln w="9525" cap="flat" cmpd="sng" algn="ctr">
            <a:solidFill>
              <a:srgbClr val="E16C20">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rial"/>
                <a:ea typeface="+mn-ea"/>
                <a:cs typeface="+mn-cs"/>
              </a:rPr>
              <a:t>STG1</a:t>
            </a:r>
          </a:p>
        </p:txBody>
      </p:sp>
      <p:sp>
        <p:nvSpPr>
          <p:cNvPr id="13" name="Rectangle 12">
            <a:extLst>
              <a:ext uri="{FF2B5EF4-FFF2-40B4-BE49-F238E27FC236}">
                <a16:creationId xmlns:a16="http://schemas.microsoft.com/office/drawing/2014/main" id="{6199636B-B13E-46FA-B028-6228B578EA51}"/>
              </a:ext>
            </a:extLst>
          </p:cNvPr>
          <p:cNvSpPr/>
          <p:nvPr/>
        </p:nvSpPr>
        <p:spPr>
          <a:xfrm>
            <a:off x="3211566" y="2954312"/>
            <a:ext cx="1168400" cy="508000"/>
          </a:xfrm>
          <a:prstGeom prst="rect">
            <a:avLst/>
          </a:prstGeom>
          <a:gradFill rotWithShape="1">
            <a:gsLst>
              <a:gs pos="0">
                <a:srgbClr val="E16C20">
                  <a:tint val="100000"/>
                  <a:shade val="100000"/>
                  <a:satMod val="130000"/>
                </a:srgbClr>
              </a:gs>
              <a:gs pos="100000">
                <a:srgbClr val="E16C20">
                  <a:tint val="50000"/>
                  <a:shade val="100000"/>
                  <a:satMod val="350000"/>
                </a:srgbClr>
              </a:gs>
            </a:gsLst>
            <a:lin ang="16200000" scaled="0"/>
          </a:gradFill>
          <a:ln w="9525" cap="flat" cmpd="sng" algn="ctr">
            <a:solidFill>
              <a:srgbClr val="E16C20">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rial"/>
                <a:ea typeface="+mn-ea"/>
                <a:cs typeface="+mn-cs"/>
              </a:rPr>
              <a:t>QA</a:t>
            </a:r>
          </a:p>
        </p:txBody>
      </p:sp>
      <p:sp>
        <p:nvSpPr>
          <p:cNvPr id="14" name="Rectangle 13">
            <a:extLst>
              <a:ext uri="{FF2B5EF4-FFF2-40B4-BE49-F238E27FC236}">
                <a16:creationId xmlns:a16="http://schemas.microsoft.com/office/drawing/2014/main" id="{55B9874D-1F2A-411C-AD0C-76F04C1971C2}"/>
              </a:ext>
            </a:extLst>
          </p:cNvPr>
          <p:cNvSpPr/>
          <p:nvPr/>
        </p:nvSpPr>
        <p:spPr>
          <a:xfrm>
            <a:off x="4667168" y="1614005"/>
            <a:ext cx="1168400" cy="508000"/>
          </a:xfrm>
          <a:prstGeom prst="rect">
            <a:avLst/>
          </a:prstGeom>
          <a:gradFill rotWithShape="1">
            <a:gsLst>
              <a:gs pos="0">
                <a:srgbClr val="E16C20">
                  <a:tint val="100000"/>
                  <a:shade val="100000"/>
                  <a:satMod val="130000"/>
                </a:srgbClr>
              </a:gs>
              <a:gs pos="100000">
                <a:srgbClr val="E16C20">
                  <a:tint val="50000"/>
                  <a:shade val="100000"/>
                  <a:satMod val="350000"/>
                </a:srgbClr>
              </a:gs>
            </a:gsLst>
            <a:lin ang="16200000" scaled="0"/>
          </a:gradFill>
          <a:ln w="9525" cap="flat" cmpd="sng" algn="ctr">
            <a:solidFill>
              <a:srgbClr val="E16C20">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rial"/>
                <a:ea typeface="+mn-ea"/>
                <a:cs typeface="+mn-cs"/>
              </a:rPr>
              <a:t>PRD</a:t>
            </a:r>
          </a:p>
        </p:txBody>
      </p:sp>
      <p:sp>
        <p:nvSpPr>
          <p:cNvPr id="15" name="Rectangle 14">
            <a:extLst>
              <a:ext uri="{FF2B5EF4-FFF2-40B4-BE49-F238E27FC236}">
                <a16:creationId xmlns:a16="http://schemas.microsoft.com/office/drawing/2014/main" id="{75E1A293-FE54-43B6-85CE-21ECF02D7444}"/>
              </a:ext>
            </a:extLst>
          </p:cNvPr>
          <p:cNvSpPr/>
          <p:nvPr/>
        </p:nvSpPr>
        <p:spPr>
          <a:xfrm>
            <a:off x="4784963" y="5336749"/>
            <a:ext cx="1168400" cy="508000"/>
          </a:xfrm>
          <a:prstGeom prst="rect">
            <a:avLst/>
          </a:prstGeom>
          <a:gradFill rotWithShape="1">
            <a:gsLst>
              <a:gs pos="0">
                <a:srgbClr val="E16C20">
                  <a:tint val="100000"/>
                  <a:shade val="100000"/>
                  <a:satMod val="130000"/>
                </a:srgbClr>
              </a:gs>
              <a:gs pos="100000">
                <a:srgbClr val="E16C20">
                  <a:tint val="50000"/>
                  <a:shade val="100000"/>
                  <a:satMod val="350000"/>
                </a:srgbClr>
              </a:gs>
            </a:gsLst>
            <a:lin ang="16200000" scaled="0"/>
          </a:gradFill>
          <a:ln w="9525" cap="flat" cmpd="sng" algn="ctr">
            <a:solidFill>
              <a:srgbClr val="E16C20">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rial"/>
                <a:ea typeface="+mn-ea"/>
                <a:cs typeface="+mn-cs"/>
              </a:rPr>
              <a:t>DEV2</a:t>
            </a:r>
          </a:p>
        </p:txBody>
      </p:sp>
      <p:sp>
        <p:nvSpPr>
          <p:cNvPr id="16" name="Rectangle 15">
            <a:extLst>
              <a:ext uri="{FF2B5EF4-FFF2-40B4-BE49-F238E27FC236}">
                <a16:creationId xmlns:a16="http://schemas.microsoft.com/office/drawing/2014/main" id="{D8124EAB-7499-4CA8-8152-413FEA787EAB}"/>
              </a:ext>
            </a:extLst>
          </p:cNvPr>
          <p:cNvSpPr/>
          <p:nvPr/>
        </p:nvSpPr>
        <p:spPr>
          <a:xfrm>
            <a:off x="4784963" y="4024313"/>
            <a:ext cx="1168400" cy="508000"/>
          </a:xfrm>
          <a:prstGeom prst="rect">
            <a:avLst/>
          </a:prstGeom>
          <a:gradFill rotWithShape="1">
            <a:gsLst>
              <a:gs pos="0">
                <a:srgbClr val="E16C20">
                  <a:tint val="100000"/>
                  <a:shade val="100000"/>
                  <a:satMod val="130000"/>
                </a:srgbClr>
              </a:gs>
              <a:gs pos="100000">
                <a:srgbClr val="E16C20">
                  <a:tint val="50000"/>
                  <a:shade val="100000"/>
                  <a:satMod val="350000"/>
                </a:srgbClr>
              </a:gs>
            </a:gsLst>
            <a:lin ang="16200000" scaled="0"/>
          </a:gradFill>
          <a:ln w="9525" cap="flat" cmpd="sng" algn="ctr">
            <a:solidFill>
              <a:srgbClr val="E16C20">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rial"/>
                <a:ea typeface="+mn-ea"/>
                <a:cs typeface="+mn-cs"/>
              </a:rPr>
              <a:t>STG2</a:t>
            </a:r>
          </a:p>
        </p:txBody>
      </p:sp>
      <p:sp>
        <p:nvSpPr>
          <p:cNvPr id="17" name="Rectangle 16">
            <a:extLst>
              <a:ext uri="{FF2B5EF4-FFF2-40B4-BE49-F238E27FC236}">
                <a16:creationId xmlns:a16="http://schemas.microsoft.com/office/drawing/2014/main" id="{DEE55408-D47C-419D-93CE-A9E6F6B3DA81}"/>
              </a:ext>
            </a:extLst>
          </p:cNvPr>
          <p:cNvSpPr/>
          <p:nvPr/>
        </p:nvSpPr>
        <p:spPr>
          <a:xfrm>
            <a:off x="6812247" y="5336749"/>
            <a:ext cx="1168400" cy="508000"/>
          </a:xfrm>
          <a:prstGeom prst="rect">
            <a:avLst/>
          </a:prstGeom>
          <a:gradFill rotWithShape="1">
            <a:gsLst>
              <a:gs pos="0">
                <a:srgbClr val="E16C20">
                  <a:tint val="100000"/>
                  <a:shade val="100000"/>
                  <a:satMod val="130000"/>
                </a:srgbClr>
              </a:gs>
              <a:gs pos="100000">
                <a:srgbClr val="E16C20">
                  <a:tint val="50000"/>
                  <a:shade val="100000"/>
                  <a:satMod val="350000"/>
                </a:srgbClr>
              </a:gs>
            </a:gsLst>
            <a:lin ang="16200000" scaled="0"/>
          </a:gradFill>
          <a:ln w="9525" cap="flat" cmpd="sng" algn="ctr">
            <a:solidFill>
              <a:srgbClr val="E16C20">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rial"/>
                <a:ea typeface="+mn-ea"/>
                <a:cs typeface="+mn-cs"/>
              </a:rPr>
              <a:t>FIX</a:t>
            </a:r>
          </a:p>
        </p:txBody>
      </p:sp>
      <p:sp>
        <p:nvSpPr>
          <p:cNvPr id="18" name="Rectangle 17">
            <a:extLst>
              <a:ext uri="{FF2B5EF4-FFF2-40B4-BE49-F238E27FC236}">
                <a16:creationId xmlns:a16="http://schemas.microsoft.com/office/drawing/2014/main" id="{86BD2F72-DC81-438C-A351-E9ACDC52CF86}"/>
              </a:ext>
            </a:extLst>
          </p:cNvPr>
          <p:cNvSpPr/>
          <p:nvPr/>
        </p:nvSpPr>
        <p:spPr>
          <a:xfrm>
            <a:off x="5969923" y="2954312"/>
            <a:ext cx="1168400" cy="508000"/>
          </a:xfrm>
          <a:prstGeom prst="rect">
            <a:avLst/>
          </a:prstGeom>
          <a:gradFill rotWithShape="1">
            <a:gsLst>
              <a:gs pos="0">
                <a:srgbClr val="E16C20">
                  <a:tint val="100000"/>
                  <a:shade val="100000"/>
                  <a:satMod val="130000"/>
                </a:srgbClr>
              </a:gs>
              <a:gs pos="100000">
                <a:srgbClr val="E16C20">
                  <a:tint val="50000"/>
                  <a:shade val="100000"/>
                  <a:satMod val="350000"/>
                </a:srgbClr>
              </a:gs>
            </a:gsLst>
            <a:lin ang="16200000" scaled="0"/>
          </a:gradFill>
          <a:ln w="9525" cap="flat" cmpd="sng" algn="ctr">
            <a:solidFill>
              <a:srgbClr val="E16C20">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rial"/>
                <a:ea typeface="+mn-ea"/>
                <a:cs typeface="+mn-cs"/>
              </a:rPr>
              <a:t>HLD</a:t>
            </a:r>
          </a:p>
        </p:txBody>
      </p:sp>
      <p:cxnSp>
        <p:nvCxnSpPr>
          <p:cNvPr id="19" name="Straight Arrow Connector 18">
            <a:extLst>
              <a:ext uri="{FF2B5EF4-FFF2-40B4-BE49-F238E27FC236}">
                <a16:creationId xmlns:a16="http://schemas.microsoft.com/office/drawing/2014/main" id="{67100D22-8F09-4390-919F-037ACFEED12B}"/>
              </a:ext>
            </a:extLst>
          </p:cNvPr>
          <p:cNvCxnSpPr>
            <a:stCxn id="11" idx="0"/>
            <a:endCxn id="12" idx="2"/>
          </p:cNvCxnSpPr>
          <p:nvPr/>
        </p:nvCxnSpPr>
        <p:spPr>
          <a:xfrm flipV="1">
            <a:off x="3127613" y="4532313"/>
            <a:ext cx="0" cy="804436"/>
          </a:xfrm>
          <a:prstGeom prst="straightConnector1">
            <a:avLst/>
          </a:prstGeom>
          <a:noFill/>
          <a:ln w="50800" cap="flat" cmpd="sng" algn="ctr">
            <a:solidFill>
              <a:srgbClr val="7030A0"/>
            </a:solidFill>
            <a:prstDash val="solid"/>
            <a:tailEnd type="triangle"/>
          </a:ln>
          <a:effectLst>
            <a:outerShdw blurRad="40000" dist="20000" dir="5400000" rotWithShape="0">
              <a:srgbClr val="000000">
                <a:alpha val="38000"/>
              </a:srgbClr>
            </a:outerShdw>
          </a:effectLst>
        </p:spPr>
      </p:cxnSp>
      <p:cxnSp>
        <p:nvCxnSpPr>
          <p:cNvPr id="20" name="Straight Arrow Connector 19">
            <a:extLst>
              <a:ext uri="{FF2B5EF4-FFF2-40B4-BE49-F238E27FC236}">
                <a16:creationId xmlns:a16="http://schemas.microsoft.com/office/drawing/2014/main" id="{041D5126-48A4-4C39-9D44-B327C7BE1AA9}"/>
              </a:ext>
            </a:extLst>
          </p:cNvPr>
          <p:cNvCxnSpPr>
            <a:cxnSpLocks/>
            <a:stCxn id="17" idx="0"/>
            <a:endCxn id="18" idx="2"/>
          </p:cNvCxnSpPr>
          <p:nvPr/>
        </p:nvCxnSpPr>
        <p:spPr>
          <a:xfrm flipH="1" flipV="1">
            <a:off x="6554123" y="3462312"/>
            <a:ext cx="842324" cy="1874437"/>
          </a:xfrm>
          <a:prstGeom prst="straightConnector1">
            <a:avLst/>
          </a:prstGeom>
          <a:noFill/>
          <a:ln w="50800" cap="flat" cmpd="sng" algn="ctr">
            <a:solidFill>
              <a:srgbClr val="7030A0"/>
            </a:solidFill>
            <a:prstDash val="solid"/>
            <a:tailEnd type="triangle"/>
          </a:ln>
          <a:effectLst>
            <a:outerShdw blurRad="40000" dist="20000" dir="5400000" rotWithShape="0">
              <a:srgbClr val="000000">
                <a:alpha val="38000"/>
              </a:srgbClr>
            </a:outerShdw>
          </a:effectLst>
        </p:spPr>
      </p:cxnSp>
      <p:cxnSp>
        <p:nvCxnSpPr>
          <p:cNvPr id="21" name="Straight Arrow Connector 20">
            <a:extLst>
              <a:ext uri="{FF2B5EF4-FFF2-40B4-BE49-F238E27FC236}">
                <a16:creationId xmlns:a16="http://schemas.microsoft.com/office/drawing/2014/main" id="{C0047ADB-F172-48D3-98BE-6FA02829CD85}"/>
              </a:ext>
            </a:extLst>
          </p:cNvPr>
          <p:cNvCxnSpPr>
            <a:cxnSpLocks/>
            <a:stCxn id="15" idx="0"/>
            <a:endCxn id="16" idx="2"/>
          </p:cNvCxnSpPr>
          <p:nvPr/>
        </p:nvCxnSpPr>
        <p:spPr>
          <a:xfrm flipV="1">
            <a:off x="5369163" y="4532313"/>
            <a:ext cx="0" cy="804436"/>
          </a:xfrm>
          <a:prstGeom prst="straightConnector1">
            <a:avLst/>
          </a:prstGeom>
          <a:noFill/>
          <a:ln w="50800" cap="flat" cmpd="sng" algn="ctr">
            <a:solidFill>
              <a:srgbClr val="7030A0"/>
            </a:solidFill>
            <a:prstDash val="solid"/>
            <a:tailEnd type="triangle"/>
          </a:ln>
          <a:effectLst>
            <a:outerShdw blurRad="40000" dist="20000" dir="5400000" rotWithShape="0">
              <a:srgbClr val="000000">
                <a:alpha val="38000"/>
              </a:srgbClr>
            </a:outerShdw>
          </a:effectLst>
        </p:spPr>
      </p:cxnSp>
      <p:cxnSp>
        <p:nvCxnSpPr>
          <p:cNvPr id="22" name="Straight Arrow Connector 21">
            <a:extLst>
              <a:ext uri="{FF2B5EF4-FFF2-40B4-BE49-F238E27FC236}">
                <a16:creationId xmlns:a16="http://schemas.microsoft.com/office/drawing/2014/main" id="{579F1137-9799-4D49-BF19-0D654CD771FB}"/>
              </a:ext>
            </a:extLst>
          </p:cNvPr>
          <p:cNvCxnSpPr>
            <a:cxnSpLocks/>
            <a:stCxn id="13" idx="0"/>
            <a:endCxn id="14" idx="2"/>
          </p:cNvCxnSpPr>
          <p:nvPr/>
        </p:nvCxnSpPr>
        <p:spPr>
          <a:xfrm flipV="1">
            <a:off x="3795766" y="2122005"/>
            <a:ext cx="1455602" cy="832307"/>
          </a:xfrm>
          <a:prstGeom prst="straightConnector1">
            <a:avLst/>
          </a:prstGeom>
          <a:noFill/>
          <a:ln w="50800" cap="flat" cmpd="sng" algn="ctr">
            <a:solidFill>
              <a:srgbClr val="7030A0"/>
            </a:solidFill>
            <a:prstDash val="solid"/>
            <a:tailEnd type="triangle"/>
          </a:ln>
          <a:effectLst>
            <a:outerShdw blurRad="40000" dist="20000" dir="5400000" rotWithShape="0">
              <a:srgbClr val="000000">
                <a:alpha val="38000"/>
              </a:srgbClr>
            </a:outerShdw>
          </a:effectLst>
        </p:spPr>
      </p:cxnSp>
      <p:cxnSp>
        <p:nvCxnSpPr>
          <p:cNvPr id="23" name="Straight Arrow Connector 22">
            <a:extLst>
              <a:ext uri="{FF2B5EF4-FFF2-40B4-BE49-F238E27FC236}">
                <a16:creationId xmlns:a16="http://schemas.microsoft.com/office/drawing/2014/main" id="{7A5A6646-A1DD-4772-A9D5-785EAA4D3097}"/>
              </a:ext>
            </a:extLst>
          </p:cNvPr>
          <p:cNvCxnSpPr>
            <a:cxnSpLocks/>
            <a:stCxn id="12" idx="0"/>
            <a:endCxn id="13" idx="2"/>
          </p:cNvCxnSpPr>
          <p:nvPr/>
        </p:nvCxnSpPr>
        <p:spPr>
          <a:xfrm flipV="1">
            <a:off x="3127613" y="3462312"/>
            <a:ext cx="668153" cy="562001"/>
          </a:xfrm>
          <a:prstGeom prst="straightConnector1">
            <a:avLst/>
          </a:prstGeom>
          <a:noFill/>
          <a:ln w="50800" cap="flat" cmpd="sng" algn="ctr">
            <a:solidFill>
              <a:srgbClr val="7030A0"/>
            </a:solidFill>
            <a:prstDash val="solid"/>
            <a:tailEnd type="triangle"/>
          </a:ln>
          <a:effectLst>
            <a:outerShdw blurRad="40000" dist="20000" dir="5400000" rotWithShape="0">
              <a:srgbClr val="000000">
                <a:alpha val="38000"/>
              </a:srgbClr>
            </a:outerShdw>
          </a:effectLst>
        </p:spPr>
      </p:cxnSp>
      <p:cxnSp>
        <p:nvCxnSpPr>
          <p:cNvPr id="24" name="Straight Arrow Connector 23">
            <a:extLst>
              <a:ext uri="{FF2B5EF4-FFF2-40B4-BE49-F238E27FC236}">
                <a16:creationId xmlns:a16="http://schemas.microsoft.com/office/drawing/2014/main" id="{3259D915-ADBA-4E92-9FB3-ED5541E679B3}"/>
              </a:ext>
            </a:extLst>
          </p:cNvPr>
          <p:cNvCxnSpPr>
            <a:cxnSpLocks/>
            <a:stCxn id="16" idx="0"/>
            <a:endCxn id="13" idx="2"/>
          </p:cNvCxnSpPr>
          <p:nvPr/>
        </p:nvCxnSpPr>
        <p:spPr>
          <a:xfrm flipH="1" flipV="1">
            <a:off x="3795766" y="3462312"/>
            <a:ext cx="1573397" cy="562001"/>
          </a:xfrm>
          <a:prstGeom prst="straightConnector1">
            <a:avLst/>
          </a:prstGeom>
          <a:noFill/>
          <a:ln w="50800" cap="flat" cmpd="sng" algn="ctr">
            <a:solidFill>
              <a:srgbClr val="7030A0"/>
            </a:solidFill>
            <a:prstDash val="solid"/>
            <a:tailEnd type="triangle"/>
          </a:ln>
          <a:effectLst>
            <a:outerShdw blurRad="40000" dist="20000" dir="5400000" rotWithShape="0">
              <a:srgbClr val="000000">
                <a:alpha val="38000"/>
              </a:srgbClr>
            </a:outerShdw>
          </a:effectLst>
        </p:spPr>
      </p:cxnSp>
      <p:cxnSp>
        <p:nvCxnSpPr>
          <p:cNvPr id="25" name="Straight Arrow Connector 24">
            <a:extLst>
              <a:ext uri="{FF2B5EF4-FFF2-40B4-BE49-F238E27FC236}">
                <a16:creationId xmlns:a16="http://schemas.microsoft.com/office/drawing/2014/main" id="{4EAB7F69-4A06-4B0A-A5C6-C8363A4C662A}"/>
              </a:ext>
            </a:extLst>
          </p:cNvPr>
          <p:cNvCxnSpPr>
            <a:cxnSpLocks/>
            <a:stCxn id="18" idx="0"/>
            <a:endCxn id="14" idx="2"/>
          </p:cNvCxnSpPr>
          <p:nvPr/>
        </p:nvCxnSpPr>
        <p:spPr>
          <a:xfrm flipH="1" flipV="1">
            <a:off x="5251368" y="2122005"/>
            <a:ext cx="1302755" cy="832307"/>
          </a:xfrm>
          <a:prstGeom prst="straightConnector1">
            <a:avLst/>
          </a:prstGeom>
          <a:noFill/>
          <a:ln w="50800" cap="flat" cmpd="sng" algn="ctr">
            <a:solidFill>
              <a:srgbClr val="7030A0"/>
            </a:solidFill>
            <a:prstDash val="solid"/>
            <a:tailEnd type="triangle"/>
          </a:ln>
          <a:effectLst>
            <a:outerShdw blurRad="40000" dist="20000" dir="5400000" rotWithShape="0">
              <a:srgbClr val="000000">
                <a:alpha val="38000"/>
              </a:srgbClr>
            </a:outerShdw>
          </a:effectLst>
        </p:spPr>
      </p:cxnSp>
      <p:sp>
        <p:nvSpPr>
          <p:cNvPr id="26" name="TextBox 25">
            <a:extLst>
              <a:ext uri="{FF2B5EF4-FFF2-40B4-BE49-F238E27FC236}">
                <a16:creationId xmlns:a16="http://schemas.microsoft.com/office/drawing/2014/main" id="{772FDA42-94D3-4ED6-A6DB-DB7FDCF3FC59}"/>
              </a:ext>
            </a:extLst>
          </p:cNvPr>
          <p:cNvSpPr txBox="1"/>
          <p:nvPr/>
        </p:nvSpPr>
        <p:spPr>
          <a:xfrm>
            <a:off x="2433949" y="5883103"/>
            <a:ext cx="1555234" cy="615553"/>
          </a:xfrm>
          <a:prstGeom prst="rect">
            <a:avLst/>
          </a:prstGeom>
          <a:noFill/>
        </p:spPr>
        <p:txBody>
          <a:bodyPr wrap="none" rtlCol="0">
            <a:spAutoFit/>
          </a:bodyPr>
          <a:lstStyle/>
          <a:p>
            <a:pPr defTabSz="914400" eaLnBrk="1" fontAlgn="auto" hangingPunct="1">
              <a:spcBef>
                <a:spcPts val="0"/>
              </a:spcBef>
              <a:spcAft>
                <a:spcPts val="0"/>
              </a:spcAft>
            </a:pPr>
            <a:r>
              <a:rPr lang="en-US" sz="1100" dirty="0">
                <a:solidFill>
                  <a:prstClr val="black"/>
                </a:solidFill>
                <a:latin typeface="Arial"/>
                <a:cs typeface="+mn-cs"/>
              </a:rPr>
              <a:t>WXX830.Employee</a:t>
            </a:r>
          </a:p>
          <a:p>
            <a:pPr defTabSz="914400" eaLnBrk="1" fontAlgn="auto" hangingPunct="1">
              <a:spcBef>
                <a:spcPts val="0"/>
              </a:spcBef>
              <a:spcAft>
                <a:spcPts val="0"/>
              </a:spcAft>
            </a:pPr>
            <a:r>
              <a:rPr lang="en-US" sz="1100" dirty="0">
                <a:solidFill>
                  <a:prstClr val="black"/>
                </a:solidFill>
                <a:latin typeface="Arial"/>
                <a:cs typeface="+mn-cs"/>
              </a:rPr>
              <a:t>WXX830.Department</a:t>
            </a:r>
          </a:p>
          <a:p>
            <a:pPr defTabSz="914400" eaLnBrk="1" fontAlgn="auto" hangingPunct="1">
              <a:spcBef>
                <a:spcPts val="0"/>
              </a:spcBef>
              <a:spcAft>
                <a:spcPts val="0"/>
              </a:spcAft>
            </a:pPr>
            <a:endParaRPr lang="en-US" sz="1200" dirty="0">
              <a:solidFill>
                <a:prstClr val="black"/>
              </a:solidFill>
              <a:latin typeface="Arial"/>
              <a:cs typeface="+mn-cs"/>
            </a:endParaRPr>
          </a:p>
        </p:txBody>
      </p:sp>
      <p:sp>
        <p:nvSpPr>
          <p:cNvPr id="27" name="Content Placeholder 2">
            <a:extLst>
              <a:ext uri="{FF2B5EF4-FFF2-40B4-BE49-F238E27FC236}">
                <a16:creationId xmlns:a16="http://schemas.microsoft.com/office/drawing/2014/main" id="{954B3DA4-967A-4ECF-AE93-DCAFD778B964}"/>
              </a:ext>
            </a:extLst>
          </p:cNvPr>
          <p:cNvSpPr txBox="1">
            <a:spLocks/>
          </p:cNvSpPr>
          <p:nvPr/>
        </p:nvSpPr>
        <p:spPr>
          <a:xfrm>
            <a:off x="7092363" y="1428756"/>
            <a:ext cx="1810928" cy="312662"/>
          </a:xfrm>
        </p:spPr>
        <p:txBody>
          <a:bodyPr/>
          <a:lstStyle>
            <a:lvl1pPr marL="0" indent="0" algn="l" defTabSz="457200" rtl="0" eaLnBrk="1" latinLnBrk="0" hangingPunct="1">
              <a:spcBef>
                <a:spcPct val="20000"/>
              </a:spcBef>
              <a:buFontTx/>
              <a:buNone/>
              <a:defRPr sz="2400" kern="1200">
                <a:solidFill>
                  <a:schemeClr val="tx1"/>
                </a:solidFill>
                <a:latin typeface=""/>
                <a:ea typeface="+mn-ea"/>
                <a:cs typeface="+mn-cs"/>
              </a:defRPr>
            </a:lvl1pPr>
            <a:lvl2pPr marL="457200" indent="0" algn="l" defTabSz="457200" rtl="0" eaLnBrk="1" latinLnBrk="0" hangingPunct="1">
              <a:spcBef>
                <a:spcPct val="20000"/>
              </a:spcBef>
              <a:buFontTx/>
              <a:buNone/>
              <a:defRPr sz="2200" kern="1200" baseline="0">
                <a:solidFill>
                  <a:schemeClr val="tx1"/>
                </a:solidFill>
                <a:latin typeface=""/>
                <a:ea typeface="+mn-ea"/>
                <a:cs typeface="+mn-cs"/>
              </a:defRPr>
            </a:lvl2pPr>
            <a:lvl3pPr marL="914400" indent="0" algn="l" defTabSz="457200" rtl="0" eaLnBrk="1" latinLnBrk="0" hangingPunct="1">
              <a:spcBef>
                <a:spcPct val="20000"/>
              </a:spcBef>
              <a:buFontTx/>
              <a:buNone/>
              <a:defRPr sz="2400" kern="1200">
                <a:solidFill>
                  <a:schemeClr val="tx1"/>
                </a:solidFill>
                <a:latin typeface=""/>
                <a:ea typeface="+mn-ea"/>
                <a:cs typeface="+mn-cs"/>
              </a:defRPr>
            </a:lvl3pPr>
            <a:lvl4pPr marL="1371600" indent="0" algn="l" defTabSz="457200" rtl="0" eaLnBrk="1" latinLnBrk="0" hangingPunct="1">
              <a:spcBef>
                <a:spcPct val="20000"/>
              </a:spcBef>
              <a:buFontTx/>
              <a:buNone/>
              <a:defRPr sz="2000" kern="1200">
                <a:solidFill>
                  <a:schemeClr val="tx1"/>
                </a:solidFill>
                <a:latin typeface=""/>
                <a:ea typeface="+mn-ea"/>
                <a:cs typeface="+mn-cs"/>
              </a:defRPr>
            </a:lvl4pPr>
            <a:lvl5pPr marL="1828800" indent="0" algn="l" defTabSz="457200" rtl="0" eaLnBrk="1" latinLnBrk="0" hangingPunct="1">
              <a:spcBef>
                <a:spcPct val="20000"/>
              </a:spcBef>
              <a:buFontTx/>
              <a:buNone/>
              <a:defRPr sz="2000" kern="1200">
                <a:solidFill>
                  <a:schemeClr val="tx1"/>
                </a:solidFill>
                <a:latin typeface=""/>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
                <a:ea typeface="+mn-ea"/>
                <a:cs typeface="+mn-cs"/>
              </a:rPr>
              <a:t>Subsys: DB2P</a:t>
            </a:r>
          </a:p>
        </p:txBody>
      </p:sp>
      <p:sp>
        <p:nvSpPr>
          <p:cNvPr id="28" name="Content Placeholder 2">
            <a:extLst>
              <a:ext uri="{FF2B5EF4-FFF2-40B4-BE49-F238E27FC236}">
                <a16:creationId xmlns:a16="http://schemas.microsoft.com/office/drawing/2014/main" id="{BE31B32B-4723-4F8D-BD92-A849E2DCC24A}"/>
              </a:ext>
            </a:extLst>
          </p:cNvPr>
          <p:cNvSpPr txBox="1">
            <a:spLocks/>
          </p:cNvSpPr>
          <p:nvPr/>
        </p:nvSpPr>
        <p:spPr>
          <a:xfrm>
            <a:off x="7122369" y="2768497"/>
            <a:ext cx="1810928" cy="312662"/>
          </a:xfrm>
        </p:spPr>
        <p:txBody>
          <a:bodyPr/>
          <a:lstStyle>
            <a:lvl1pPr marL="0" indent="0" algn="l" defTabSz="457200" rtl="0" eaLnBrk="1" latinLnBrk="0" hangingPunct="1">
              <a:spcBef>
                <a:spcPct val="20000"/>
              </a:spcBef>
              <a:buFontTx/>
              <a:buNone/>
              <a:defRPr sz="2400" kern="1200">
                <a:solidFill>
                  <a:schemeClr val="tx1"/>
                </a:solidFill>
                <a:latin typeface=""/>
                <a:ea typeface="+mn-ea"/>
                <a:cs typeface="+mn-cs"/>
              </a:defRPr>
            </a:lvl1pPr>
            <a:lvl2pPr marL="457200" indent="0" algn="l" defTabSz="457200" rtl="0" eaLnBrk="1" latinLnBrk="0" hangingPunct="1">
              <a:spcBef>
                <a:spcPct val="20000"/>
              </a:spcBef>
              <a:buFontTx/>
              <a:buNone/>
              <a:defRPr sz="2200" kern="1200" baseline="0">
                <a:solidFill>
                  <a:schemeClr val="tx1"/>
                </a:solidFill>
                <a:latin typeface=""/>
                <a:ea typeface="+mn-ea"/>
                <a:cs typeface="+mn-cs"/>
              </a:defRPr>
            </a:lvl2pPr>
            <a:lvl3pPr marL="914400" indent="0" algn="l" defTabSz="457200" rtl="0" eaLnBrk="1" latinLnBrk="0" hangingPunct="1">
              <a:spcBef>
                <a:spcPct val="20000"/>
              </a:spcBef>
              <a:buFontTx/>
              <a:buNone/>
              <a:defRPr sz="2400" kern="1200">
                <a:solidFill>
                  <a:schemeClr val="tx1"/>
                </a:solidFill>
                <a:latin typeface=""/>
                <a:ea typeface="+mn-ea"/>
                <a:cs typeface="+mn-cs"/>
              </a:defRPr>
            </a:lvl3pPr>
            <a:lvl4pPr marL="1371600" indent="0" algn="l" defTabSz="457200" rtl="0" eaLnBrk="1" latinLnBrk="0" hangingPunct="1">
              <a:spcBef>
                <a:spcPct val="20000"/>
              </a:spcBef>
              <a:buFontTx/>
              <a:buNone/>
              <a:defRPr sz="2000" kern="1200">
                <a:solidFill>
                  <a:schemeClr val="tx1"/>
                </a:solidFill>
                <a:latin typeface=""/>
                <a:ea typeface="+mn-ea"/>
                <a:cs typeface="+mn-cs"/>
              </a:defRPr>
            </a:lvl4pPr>
            <a:lvl5pPr marL="1828800" indent="0" algn="l" defTabSz="457200" rtl="0" eaLnBrk="1" latinLnBrk="0" hangingPunct="1">
              <a:spcBef>
                <a:spcPct val="20000"/>
              </a:spcBef>
              <a:buFontTx/>
              <a:buNone/>
              <a:defRPr sz="2000" kern="1200">
                <a:solidFill>
                  <a:schemeClr val="tx1"/>
                </a:solidFill>
                <a:latin typeface=""/>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
                <a:ea typeface="+mn-ea"/>
                <a:cs typeface="+mn-cs"/>
              </a:rPr>
              <a:t>Subsys: DB2A</a:t>
            </a:r>
          </a:p>
        </p:txBody>
      </p:sp>
      <p:sp>
        <p:nvSpPr>
          <p:cNvPr id="29" name="Content Placeholder 2">
            <a:extLst>
              <a:ext uri="{FF2B5EF4-FFF2-40B4-BE49-F238E27FC236}">
                <a16:creationId xmlns:a16="http://schemas.microsoft.com/office/drawing/2014/main" id="{278A7650-181E-4D45-9E5D-8D142091DF77}"/>
              </a:ext>
            </a:extLst>
          </p:cNvPr>
          <p:cNvSpPr txBox="1">
            <a:spLocks/>
          </p:cNvSpPr>
          <p:nvPr/>
        </p:nvSpPr>
        <p:spPr>
          <a:xfrm>
            <a:off x="7122369" y="4020587"/>
            <a:ext cx="1810928" cy="312662"/>
          </a:xfrm>
        </p:spPr>
        <p:txBody>
          <a:bodyPr/>
          <a:lstStyle>
            <a:lvl1pPr marL="0" indent="0" algn="l" defTabSz="457200" rtl="0" eaLnBrk="1" latinLnBrk="0" hangingPunct="1">
              <a:spcBef>
                <a:spcPct val="20000"/>
              </a:spcBef>
              <a:buFontTx/>
              <a:buNone/>
              <a:defRPr sz="2400" kern="1200">
                <a:solidFill>
                  <a:schemeClr val="tx1"/>
                </a:solidFill>
                <a:latin typeface=""/>
                <a:ea typeface="+mn-ea"/>
                <a:cs typeface="+mn-cs"/>
              </a:defRPr>
            </a:lvl1pPr>
            <a:lvl2pPr marL="457200" indent="0" algn="l" defTabSz="457200" rtl="0" eaLnBrk="1" latinLnBrk="0" hangingPunct="1">
              <a:spcBef>
                <a:spcPct val="20000"/>
              </a:spcBef>
              <a:buFontTx/>
              <a:buNone/>
              <a:defRPr sz="2200" kern="1200" baseline="0">
                <a:solidFill>
                  <a:schemeClr val="tx1"/>
                </a:solidFill>
                <a:latin typeface=""/>
                <a:ea typeface="+mn-ea"/>
                <a:cs typeface="+mn-cs"/>
              </a:defRPr>
            </a:lvl2pPr>
            <a:lvl3pPr marL="914400" indent="0" algn="l" defTabSz="457200" rtl="0" eaLnBrk="1" latinLnBrk="0" hangingPunct="1">
              <a:spcBef>
                <a:spcPct val="20000"/>
              </a:spcBef>
              <a:buFontTx/>
              <a:buNone/>
              <a:defRPr sz="2400" kern="1200">
                <a:solidFill>
                  <a:schemeClr val="tx1"/>
                </a:solidFill>
                <a:latin typeface=""/>
                <a:ea typeface="+mn-ea"/>
                <a:cs typeface="+mn-cs"/>
              </a:defRPr>
            </a:lvl3pPr>
            <a:lvl4pPr marL="1371600" indent="0" algn="l" defTabSz="457200" rtl="0" eaLnBrk="1" latinLnBrk="0" hangingPunct="1">
              <a:spcBef>
                <a:spcPct val="20000"/>
              </a:spcBef>
              <a:buFontTx/>
              <a:buNone/>
              <a:defRPr sz="2000" kern="1200">
                <a:solidFill>
                  <a:schemeClr val="tx1"/>
                </a:solidFill>
                <a:latin typeface=""/>
                <a:ea typeface="+mn-ea"/>
                <a:cs typeface="+mn-cs"/>
              </a:defRPr>
            </a:lvl4pPr>
            <a:lvl5pPr marL="1828800" indent="0" algn="l" defTabSz="457200" rtl="0" eaLnBrk="1" latinLnBrk="0" hangingPunct="1">
              <a:spcBef>
                <a:spcPct val="20000"/>
              </a:spcBef>
              <a:buFontTx/>
              <a:buNone/>
              <a:defRPr sz="2000" kern="1200">
                <a:solidFill>
                  <a:schemeClr val="tx1"/>
                </a:solidFill>
                <a:latin typeface=""/>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
                <a:ea typeface="+mn-ea"/>
                <a:cs typeface="+mn-cs"/>
              </a:rPr>
              <a:t>Subsys: DB2T</a:t>
            </a:r>
          </a:p>
        </p:txBody>
      </p:sp>
      <p:sp>
        <p:nvSpPr>
          <p:cNvPr id="30" name="TextBox 29">
            <a:extLst>
              <a:ext uri="{FF2B5EF4-FFF2-40B4-BE49-F238E27FC236}">
                <a16:creationId xmlns:a16="http://schemas.microsoft.com/office/drawing/2014/main" id="{83C32ED6-68A6-4F8C-9D8B-293031888CDA}"/>
              </a:ext>
            </a:extLst>
          </p:cNvPr>
          <p:cNvSpPr txBox="1"/>
          <p:nvPr/>
        </p:nvSpPr>
        <p:spPr>
          <a:xfrm>
            <a:off x="3163991" y="4585900"/>
            <a:ext cx="1516762" cy="615553"/>
          </a:xfrm>
          <a:prstGeom prst="rect">
            <a:avLst/>
          </a:prstGeom>
          <a:noFill/>
        </p:spPr>
        <p:txBody>
          <a:bodyPr wrap="none" rtlCol="0">
            <a:spAutoFit/>
          </a:bodyPr>
          <a:lstStyle/>
          <a:p>
            <a:pPr defTabSz="914400" eaLnBrk="1" fontAlgn="auto" hangingPunct="1">
              <a:spcBef>
                <a:spcPts val="0"/>
              </a:spcBef>
              <a:spcAft>
                <a:spcPts val="0"/>
              </a:spcAft>
            </a:pPr>
            <a:r>
              <a:rPr lang="en-US" sz="1100" dirty="0">
                <a:solidFill>
                  <a:prstClr val="black"/>
                </a:solidFill>
                <a:latin typeface="Arial"/>
                <a:cs typeface="+mn-cs"/>
              </a:rPr>
              <a:t>WXX831.Employee</a:t>
            </a:r>
          </a:p>
          <a:p>
            <a:pPr defTabSz="914400" eaLnBrk="1" fontAlgn="auto" hangingPunct="1">
              <a:spcBef>
                <a:spcPts val="0"/>
              </a:spcBef>
              <a:spcAft>
                <a:spcPts val="0"/>
              </a:spcAft>
            </a:pPr>
            <a:r>
              <a:rPr lang="en-US" sz="1100" dirty="0">
                <a:solidFill>
                  <a:prstClr val="black"/>
                </a:solidFill>
                <a:latin typeface="Arial"/>
                <a:cs typeface="+mn-cs"/>
              </a:rPr>
              <a:t>WXX831.Department</a:t>
            </a:r>
          </a:p>
          <a:p>
            <a:pPr defTabSz="914400" eaLnBrk="1" fontAlgn="auto" hangingPunct="1">
              <a:spcBef>
                <a:spcPts val="0"/>
              </a:spcBef>
              <a:spcAft>
                <a:spcPts val="0"/>
              </a:spcAft>
            </a:pPr>
            <a:endParaRPr lang="en-US" sz="1200" dirty="0">
              <a:solidFill>
                <a:prstClr val="black"/>
              </a:solidFill>
              <a:latin typeface="Arial"/>
              <a:cs typeface="+mn-cs"/>
            </a:endParaRPr>
          </a:p>
        </p:txBody>
      </p:sp>
      <p:sp>
        <p:nvSpPr>
          <p:cNvPr id="31" name="TextBox 30">
            <a:extLst>
              <a:ext uri="{FF2B5EF4-FFF2-40B4-BE49-F238E27FC236}">
                <a16:creationId xmlns:a16="http://schemas.microsoft.com/office/drawing/2014/main" id="{3A99EA1B-F9A4-4BBF-B572-8AADCEB2DF91}"/>
              </a:ext>
            </a:extLst>
          </p:cNvPr>
          <p:cNvSpPr txBox="1"/>
          <p:nvPr/>
        </p:nvSpPr>
        <p:spPr>
          <a:xfrm>
            <a:off x="4680753" y="5883103"/>
            <a:ext cx="1516762" cy="615553"/>
          </a:xfrm>
          <a:prstGeom prst="rect">
            <a:avLst/>
          </a:prstGeom>
          <a:noFill/>
        </p:spPr>
        <p:txBody>
          <a:bodyPr wrap="none" rtlCol="0">
            <a:spAutoFit/>
          </a:bodyPr>
          <a:lstStyle/>
          <a:p>
            <a:pPr defTabSz="914400" eaLnBrk="1" fontAlgn="auto" hangingPunct="1">
              <a:spcBef>
                <a:spcPts val="0"/>
              </a:spcBef>
              <a:spcAft>
                <a:spcPts val="0"/>
              </a:spcAft>
            </a:pPr>
            <a:r>
              <a:rPr lang="en-US" sz="1100" dirty="0">
                <a:solidFill>
                  <a:prstClr val="black"/>
                </a:solidFill>
                <a:latin typeface="Arial"/>
                <a:cs typeface="+mn-cs"/>
              </a:rPr>
              <a:t>WXX900.Employee</a:t>
            </a:r>
          </a:p>
          <a:p>
            <a:pPr defTabSz="914400" eaLnBrk="1" fontAlgn="auto" hangingPunct="1">
              <a:spcBef>
                <a:spcPts val="0"/>
              </a:spcBef>
              <a:spcAft>
                <a:spcPts val="0"/>
              </a:spcAft>
            </a:pPr>
            <a:r>
              <a:rPr lang="en-US" sz="1100" dirty="0">
                <a:solidFill>
                  <a:prstClr val="black"/>
                </a:solidFill>
                <a:latin typeface="Arial"/>
                <a:cs typeface="+mn-cs"/>
              </a:rPr>
              <a:t>WXX900.Department</a:t>
            </a:r>
          </a:p>
          <a:p>
            <a:pPr defTabSz="914400" eaLnBrk="1" fontAlgn="auto" hangingPunct="1">
              <a:spcBef>
                <a:spcPts val="0"/>
              </a:spcBef>
              <a:spcAft>
                <a:spcPts val="0"/>
              </a:spcAft>
            </a:pPr>
            <a:endParaRPr lang="en-US" sz="1200" dirty="0">
              <a:solidFill>
                <a:prstClr val="black"/>
              </a:solidFill>
              <a:latin typeface="Arial"/>
              <a:cs typeface="+mn-cs"/>
            </a:endParaRPr>
          </a:p>
        </p:txBody>
      </p:sp>
      <p:sp>
        <p:nvSpPr>
          <p:cNvPr id="32" name="TextBox 31">
            <a:extLst>
              <a:ext uri="{FF2B5EF4-FFF2-40B4-BE49-F238E27FC236}">
                <a16:creationId xmlns:a16="http://schemas.microsoft.com/office/drawing/2014/main" id="{5EFBA951-48F1-4744-9D47-DE56514A6836}"/>
              </a:ext>
            </a:extLst>
          </p:cNvPr>
          <p:cNvSpPr txBox="1"/>
          <p:nvPr/>
        </p:nvSpPr>
        <p:spPr>
          <a:xfrm>
            <a:off x="6714375" y="5883103"/>
            <a:ext cx="1516762" cy="615553"/>
          </a:xfrm>
          <a:prstGeom prst="rect">
            <a:avLst/>
          </a:prstGeom>
          <a:noFill/>
        </p:spPr>
        <p:txBody>
          <a:bodyPr wrap="none" rtlCol="0">
            <a:spAutoFit/>
          </a:bodyPr>
          <a:lstStyle/>
          <a:p>
            <a:pPr defTabSz="914400" eaLnBrk="1" fontAlgn="auto" hangingPunct="1">
              <a:spcBef>
                <a:spcPts val="0"/>
              </a:spcBef>
              <a:spcAft>
                <a:spcPts val="0"/>
              </a:spcAft>
            </a:pPr>
            <a:r>
              <a:rPr lang="en-US" sz="1100" dirty="0">
                <a:solidFill>
                  <a:prstClr val="black"/>
                </a:solidFill>
                <a:latin typeface="Arial"/>
                <a:cs typeface="+mn-cs"/>
              </a:rPr>
              <a:t>WXX950.Employee</a:t>
            </a:r>
          </a:p>
          <a:p>
            <a:pPr defTabSz="914400" eaLnBrk="1" fontAlgn="auto" hangingPunct="1">
              <a:spcBef>
                <a:spcPts val="0"/>
              </a:spcBef>
              <a:spcAft>
                <a:spcPts val="0"/>
              </a:spcAft>
            </a:pPr>
            <a:r>
              <a:rPr lang="en-US" sz="1100" dirty="0">
                <a:solidFill>
                  <a:prstClr val="black"/>
                </a:solidFill>
                <a:latin typeface="Arial"/>
                <a:cs typeface="+mn-cs"/>
              </a:rPr>
              <a:t>WXX950.Department</a:t>
            </a:r>
          </a:p>
          <a:p>
            <a:pPr defTabSz="914400" eaLnBrk="1" fontAlgn="auto" hangingPunct="1">
              <a:spcBef>
                <a:spcPts val="0"/>
              </a:spcBef>
              <a:spcAft>
                <a:spcPts val="0"/>
              </a:spcAft>
            </a:pPr>
            <a:endParaRPr lang="en-US" sz="1200" dirty="0">
              <a:solidFill>
                <a:prstClr val="black"/>
              </a:solidFill>
              <a:latin typeface="Arial"/>
              <a:cs typeface="+mn-cs"/>
            </a:endParaRPr>
          </a:p>
        </p:txBody>
      </p:sp>
      <p:sp>
        <p:nvSpPr>
          <p:cNvPr id="33" name="TextBox 32">
            <a:extLst>
              <a:ext uri="{FF2B5EF4-FFF2-40B4-BE49-F238E27FC236}">
                <a16:creationId xmlns:a16="http://schemas.microsoft.com/office/drawing/2014/main" id="{8F878527-49D8-4600-93A1-261BAC57F009}"/>
              </a:ext>
            </a:extLst>
          </p:cNvPr>
          <p:cNvSpPr txBox="1"/>
          <p:nvPr/>
        </p:nvSpPr>
        <p:spPr>
          <a:xfrm>
            <a:off x="5439134" y="4585900"/>
            <a:ext cx="1516762" cy="615553"/>
          </a:xfrm>
          <a:prstGeom prst="rect">
            <a:avLst/>
          </a:prstGeom>
          <a:noFill/>
        </p:spPr>
        <p:txBody>
          <a:bodyPr wrap="none" rtlCol="0">
            <a:spAutoFit/>
          </a:bodyPr>
          <a:lstStyle/>
          <a:p>
            <a:pPr defTabSz="914400" eaLnBrk="1" fontAlgn="auto" hangingPunct="1">
              <a:spcBef>
                <a:spcPts val="0"/>
              </a:spcBef>
              <a:spcAft>
                <a:spcPts val="0"/>
              </a:spcAft>
            </a:pPr>
            <a:r>
              <a:rPr lang="en-US" sz="1100" dirty="0">
                <a:solidFill>
                  <a:prstClr val="black"/>
                </a:solidFill>
                <a:latin typeface="Arial"/>
                <a:cs typeface="+mn-cs"/>
              </a:rPr>
              <a:t>WXX901.Employee</a:t>
            </a:r>
          </a:p>
          <a:p>
            <a:pPr defTabSz="914400" eaLnBrk="1" fontAlgn="auto" hangingPunct="1">
              <a:spcBef>
                <a:spcPts val="0"/>
              </a:spcBef>
              <a:spcAft>
                <a:spcPts val="0"/>
              </a:spcAft>
            </a:pPr>
            <a:r>
              <a:rPr lang="en-US" sz="1100" dirty="0">
                <a:solidFill>
                  <a:prstClr val="black"/>
                </a:solidFill>
                <a:latin typeface="Arial"/>
                <a:cs typeface="+mn-cs"/>
              </a:rPr>
              <a:t>WXX901.Department</a:t>
            </a:r>
          </a:p>
          <a:p>
            <a:pPr defTabSz="914400" eaLnBrk="1" fontAlgn="auto" hangingPunct="1">
              <a:spcBef>
                <a:spcPts val="0"/>
              </a:spcBef>
              <a:spcAft>
                <a:spcPts val="0"/>
              </a:spcAft>
            </a:pPr>
            <a:endParaRPr lang="en-US" sz="1200" dirty="0">
              <a:solidFill>
                <a:prstClr val="black"/>
              </a:solidFill>
              <a:latin typeface="Arial"/>
              <a:cs typeface="+mn-cs"/>
            </a:endParaRPr>
          </a:p>
        </p:txBody>
      </p:sp>
      <p:sp>
        <p:nvSpPr>
          <p:cNvPr id="34" name="TextBox 33">
            <a:extLst>
              <a:ext uri="{FF2B5EF4-FFF2-40B4-BE49-F238E27FC236}">
                <a16:creationId xmlns:a16="http://schemas.microsoft.com/office/drawing/2014/main" id="{F3936BF8-0569-48D7-9618-EA2FCF937FBB}"/>
              </a:ext>
            </a:extLst>
          </p:cNvPr>
          <p:cNvSpPr txBox="1"/>
          <p:nvPr/>
        </p:nvSpPr>
        <p:spPr>
          <a:xfrm>
            <a:off x="4372451" y="3244829"/>
            <a:ext cx="1516762" cy="615553"/>
          </a:xfrm>
          <a:prstGeom prst="rect">
            <a:avLst/>
          </a:prstGeom>
          <a:noFill/>
        </p:spPr>
        <p:txBody>
          <a:bodyPr wrap="none" rtlCol="0">
            <a:spAutoFit/>
          </a:bodyPr>
          <a:lstStyle/>
          <a:p>
            <a:pPr defTabSz="914400" eaLnBrk="1" fontAlgn="auto" hangingPunct="1">
              <a:spcBef>
                <a:spcPts val="0"/>
              </a:spcBef>
              <a:spcAft>
                <a:spcPts val="0"/>
              </a:spcAft>
            </a:pPr>
            <a:r>
              <a:rPr lang="en-US" sz="1100" dirty="0">
                <a:solidFill>
                  <a:prstClr val="black"/>
                </a:solidFill>
                <a:latin typeface="Arial"/>
                <a:cs typeface="+mn-cs"/>
              </a:rPr>
              <a:t>WXX700.Employee</a:t>
            </a:r>
          </a:p>
          <a:p>
            <a:pPr defTabSz="914400" eaLnBrk="1" fontAlgn="auto" hangingPunct="1">
              <a:spcBef>
                <a:spcPts val="0"/>
              </a:spcBef>
              <a:spcAft>
                <a:spcPts val="0"/>
              </a:spcAft>
            </a:pPr>
            <a:r>
              <a:rPr lang="en-US" sz="1100" dirty="0">
                <a:solidFill>
                  <a:prstClr val="black"/>
                </a:solidFill>
                <a:latin typeface="Arial"/>
                <a:cs typeface="+mn-cs"/>
              </a:rPr>
              <a:t>WXX700.Department</a:t>
            </a:r>
          </a:p>
          <a:p>
            <a:pPr defTabSz="914400" eaLnBrk="1" fontAlgn="auto" hangingPunct="1">
              <a:spcBef>
                <a:spcPts val="0"/>
              </a:spcBef>
              <a:spcAft>
                <a:spcPts val="0"/>
              </a:spcAft>
            </a:pPr>
            <a:endParaRPr lang="en-US" sz="1200" dirty="0">
              <a:solidFill>
                <a:prstClr val="black"/>
              </a:solidFill>
              <a:latin typeface="Arial"/>
              <a:cs typeface="+mn-cs"/>
            </a:endParaRPr>
          </a:p>
        </p:txBody>
      </p:sp>
      <p:sp>
        <p:nvSpPr>
          <p:cNvPr id="35" name="TextBox 34">
            <a:extLst>
              <a:ext uri="{FF2B5EF4-FFF2-40B4-BE49-F238E27FC236}">
                <a16:creationId xmlns:a16="http://schemas.microsoft.com/office/drawing/2014/main" id="{B8D2B918-CA2C-4843-81B4-5351AB15F6A5}"/>
              </a:ext>
            </a:extLst>
          </p:cNvPr>
          <p:cNvSpPr txBox="1"/>
          <p:nvPr/>
        </p:nvSpPr>
        <p:spPr>
          <a:xfrm>
            <a:off x="7145894" y="3244829"/>
            <a:ext cx="1516762" cy="615553"/>
          </a:xfrm>
          <a:prstGeom prst="rect">
            <a:avLst/>
          </a:prstGeom>
          <a:noFill/>
        </p:spPr>
        <p:txBody>
          <a:bodyPr wrap="none" rtlCol="0">
            <a:spAutoFit/>
          </a:bodyPr>
          <a:lstStyle/>
          <a:p>
            <a:pPr defTabSz="914400" eaLnBrk="1" fontAlgn="auto" hangingPunct="1">
              <a:spcBef>
                <a:spcPts val="0"/>
              </a:spcBef>
              <a:spcAft>
                <a:spcPts val="0"/>
              </a:spcAft>
            </a:pPr>
            <a:r>
              <a:rPr lang="en-US" sz="1100" dirty="0">
                <a:solidFill>
                  <a:prstClr val="black"/>
                </a:solidFill>
                <a:latin typeface="Arial"/>
                <a:cs typeface="+mn-cs"/>
              </a:rPr>
              <a:t>WXX750.Employee</a:t>
            </a:r>
          </a:p>
          <a:p>
            <a:pPr defTabSz="914400" eaLnBrk="1" fontAlgn="auto" hangingPunct="1">
              <a:spcBef>
                <a:spcPts val="0"/>
              </a:spcBef>
              <a:spcAft>
                <a:spcPts val="0"/>
              </a:spcAft>
            </a:pPr>
            <a:r>
              <a:rPr lang="en-US" sz="1100" dirty="0">
                <a:solidFill>
                  <a:prstClr val="black"/>
                </a:solidFill>
                <a:latin typeface="Arial"/>
                <a:cs typeface="+mn-cs"/>
              </a:rPr>
              <a:t>WXX750.Department</a:t>
            </a:r>
          </a:p>
          <a:p>
            <a:pPr defTabSz="914400" eaLnBrk="1" fontAlgn="auto" hangingPunct="1">
              <a:spcBef>
                <a:spcPts val="0"/>
              </a:spcBef>
              <a:spcAft>
                <a:spcPts val="0"/>
              </a:spcAft>
            </a:pPr>
            <a:endParaRPr lang="en-US" sz="1200" dirty="0">
              <a:solidFill>
                <a:prstClr val="black"/>
              </a:solidFill>
              <a:latin typeface="Arial"/>
              <a:cs typeface="+mn-cs"/>
            </a:endParaRPr>
          </a:p>
        </p:txBody>
      </p:sp>
      <p:sp>
        <p:nvSpPr>
          <p:cNvPr id="36" name="TextBox 35">
            <a:extLst>
              <a:ext uri="{FF2B5EF4-FFF2-40B4-BE49-F238E27FC236}">
                <a16:creationId xmlns:a16="http://schemas.microsoft.com/office/drawing/2014/main" id="{BD0A5D0C-43CD-4155-8D53-F0338512E3B9}"/>
              </a:ext>
            </a:extLst>
          </p:cNvPr>
          <p:cNvSpPr txBox="1"/>
          <p:nvPr/>
        </p:nvSpPr>
        <p:spPr>
          <a:xfrm>
            <a:off x="5857231" y="1985683"/>
            <a:ext cx="1446230" cy="615553"/>
          </a:xfrm>
          <a:prstGeom prst="rect">
            <a:avLst/>
          </a:prstGeom>
          <a:noFill/>
        </p:spPr>
        <p:txBody>
          <a:bodyPr wrap="none" rtlCol="0">
            <a:spAutoFit/>
          </a:bodyPr>
          <a:lstStyle/>
          <a:p>
            <a:pPr defTabSz="914400" eaLnBrk="1" fontAlgn="auto" hangingPunct="1">
              <a:spcBef>
                <a:spcPts val="0"/>
              </a:spcBef>
              <a:spcAft>
                <a:spcPts val="0"/>
              </a:spcAft>
            </a:pPr>
            <a:r>
              <a:rPr lang="en-US" sz="1100" dirty="0">
                <a:solidFill>
                  <a:prstClr val="black"/>
                </a:solidFill>
                <a:latin typeface="Arial"/>
                <a:cs typeface="+mn-cs"/>
              </a:rPr>
              <a:t>PROD1.Employee</a:t>
            </a:r>
          </a:p>
          <a:p>
            <a:pPr defTabSz="914400" eaLnBrk="1" fontAlgn="auto" hangingPunct="1">
              <a:spcBef>
                <a:spcPts val="0"/>
              </a:spcBef>
              <a:spcAft>
                <a:spcPts val="0"/>
              </a:spcAft>
            </a:pPr>
            <a:r>
              <a:rPr lang="en-US" sz="1100" dirty="0">
                <a:solidFill>
                  <a:prstClr val="black"/>
                </a:solidFill>
                <a:latin typeface="Arial"/>
                <a:cs typeface="+mn-cs"/>
              </a:rPr>
              <a:t>PROD1.Department</a:t>
            </a:r>
          </a:p>
          <a:p>
            <a:pPr defTabSz="914400" eaLnBrk="1" fontAlgn="auto" hangingPunct="1">
              <a:spcBef>
                <a:spcPts val="0"/>
              </a:spcBef>
              <a:spcAft>
                <a:spcPts val="0"/>
              </a:spcAft>
            </a:pPr>
            <a:endParaRPr lang="en-US" sz="1200" dirty="0">
              <a:solidFill>
                <a:prstClr val="black"/>
              </a:solidFill>
              <a:latin typeface="Arial"/>
              <a:cs typeface="+mn-cs"/>
            </a:endParaRPr>
          </a:p>
        </p:txBody>
      </p:sp>
      <p:pic>
        <p:nvPicPr>
          <p:cNvPr id="37" name="Picture 36" descr="A picture containing clock, device&#10;&#10;Description automatically generated">
            <a:extLst>
              <a:ext uri="{FF2B5EF4-FFF2-40B4-BE49-F238E27FC236}">
                <a16:creationId xmlns:a16="http://schemas.microsoft.com/office/drawing/2014/main" id="{916BC6D1-7A23-4EBE-AED4-CC2286BA61F6}"/>
              </a:ext>
            </a:extLst>
          </p:cNvPr>
          <p:cNvPicPr>
            <a:picLocks noChangeAspect="1"/>
          </p:cNvPicPr>
          <p:nvPr/>
        </p:nvPicPr>
        <p:blipFill>
          <a:blip r:embed="rId2"/>
          <a:stretch>
            <a:fillRect/>
          </a:stretch>
        </p:blipFill>
        <p:spPr>
          <a:xfrm>
            <a:off x="10014258" y="141358"/>
            <a:ext cx="1897548" cy="1897548"/>
          </a:xfrm>
          <a:prstGeom prst="rect">
            <a:avLst/>
          </a:prstGeom>
        </p:spPr>
      </p:pic>
      <p:cxnSp>
        <p:nvCxnSpPr>
          <p:cNvPr id="38" name="Straight Arrow Connector 37">
            <a:extLst>
              <a:ext uri="{FF2B5EF4-FFF2-40B4-BE49-F238E27FC236}">
                <a16:creationId xmlns:a16="http://schemas.microsoft.com/office/drawing/2014/main" id="{A208F8E3-1FC3-470E-91BD-F6DE2FE39E07}"/>
              </a:ext>
            </a:extLst>
          </p:cNvPr>
          <p:cNvCxnSpPr>
            <a:cxnSpLocks/>
          </p:cNvCxnSpPr>
          <p:nvPr/>
        </p:nvCxnSpPr>
        <p:spPr>
          <a:xfrm>
            <a:off x="4379966" y="3208312"/>
            <a:ext cx="1589957" cy="0"/>
          </a:xfrm>
          <a:prstGeom prst="straightConnector1">
            <a:avLst/>
          </a:prstGeom>
          <a:noFill/>
          <a:ln w="50800" cap="flat" cmpd="sng" algn="ctr">
            <a:solidFill>
              <a:srgbClr val="7030A0"/>
            </a:solidFill>
            <a:prstDash val="solid"/>
            <a:tailEnd type="triangle"/>
          </a:ln>
          <a:effectLst>
            <a:outerShdw blurRad="40000" dist="20000" dir="5400000" rotWithShape="0">
              <a:srgbClr val="000000">
                <a:alpha val="38000"/>
              </a:srgbClr>
            </a:outerShdw>
          </a:effectLst>
        </p:spPr>
      </p:cxnSp>
      <p:sp>
        <p:nvSpPr>
          <p:cNvPr id="39" name="TextBox 38">
            <a:extLst>
              <a:ext uri="{FF2B5EF4-FFF2-40B4-BE49-F238E27FC236}">
                <a16:creationId xmlns:a16="http://schemas.microsoft.com/office/drawing/2014/main" id="{D748096F-897E-4E82-BAF2-E9C2B35D403D}"/>
              </a:ext>
            </a:extLst>
          </p:cNvPr>
          <p:cNvSpPr txBox="1"/>
          <p:nvPr/>
        </p:nvSpPr>
        <p:spPr>
          <a:xfrm>
            <a:off x="8940868" y="2220094"/>
            <a:ext cx="2975180" cy="3600986"/>
          </a:xfrm>
          <a:prstGeom prst="rect">
            <a:avLst/>
          </a:prstGeom>
          <a:noFill/>
        </p:spPr>
        <p:txBody>
          <a:bodyPr wrap="square" rtlCol="0">
            <a:spAutoFit/>
          </a:bodyPr>
          <a:lstStyle/>
          <a:p>
            <a:r>
              <a:rPr lang="en-US" sz="2000" b="1" dirty="0">
                <a:solidFill>
                  <a:schemeClr val="bg1"/>
                </a:solidFill>
              </a:rPr>
              <a:t>Use Cases:</a:t>
            </a:r>
          </a:p>
          <a:p>
            <a:endParaRPr lang="en-US" sz="1600" dirty="0">
              <a:solidFill>
                <a:schemeClr val="bg1"/>
              </a:solidFill>
            </a:endParaRPr>
          </a:p>
          <a:p>
            <a:pPr marL="342900" indent="-342900">
              <a:buAutoNum type="arabicPeriod"/>
            </a:pPr>
            <a:r>
              <a:rPr lang="en-US" sz="1600" dirty="0">
                <a:solidFill>
                  <a:schemeClr val="bg1"/>
                </a:solidFill>
              </a:rPr>
              <a:t>Promotion to Next environment</a:t>
            </a:r>
          </a:p>
          <a:p>
            <a:pPr marL="342900" indent="-342900">
              <a:buAutoNum type="arabicPeriod"/>
            </a:pPr>
            <a:endParaRPr lang="en-US" sz="1600" dirty="0">
              <a:solidFill>
                <a:schemeClr val="bg1"/>
              </a:solidFill>
            </a:endParaRPr>
          </a:p>
          <a:p>
            <a:pPr marL="342900" indent="-342900">
              <a:buAutoNum type="arabicPeriod"/>
            </a:pPr>
            <a:r>
              <a:rPr lang="en-US" sz="1600" dirty="0">
                <a:solidFill>
                  <a:schemeClr val="bg1"/>
                </a:solidFill>
              </a:rPr>
              <a:t>Route to Live (path to PRD)</a:t>
            </a:r>
          </a:p>
          <a:p>
            <a:pPr marL="342900" indent="-342900">
              <a:buAutoNum type="arabicPeriod"/>
            </a:pPr>
            <a:endParaRPr lang="en-US" sz="1600" dirty="0">
              <a:solidFill>
                <a:schemeClr val="bg1"/>
              </a:solidFill>
            </a:endParaRPr>
          </a:p>
          <a:p>
            <a:pPr marL="342900" indent="-342900">
              <a:buAutoNum type="arabicPeriod"/>
            </a:pPr>
            <a:r>
              <a:rPr lang="en-US" sz="1600" dirty="0">
                <a:solidFill>
                  <a:schemeClr val="bg1"/>
                </a:solidFill>
              </a:rPr>
              <a:t>Merge (STG1 + STG2 into QA)</a:t>
            </a:r>
          </a:p>
          <a:p>
            <a:pPr marL="342900" indent="-342900">
              <a:buAutoNum type="arabicPeriod"/>
            </a:pPr>
            <a:endParaRPr lang="en-US" sz="1600" dirty="0">
              <a:solidFill>
                <a:schemeClr val="bg1"/>
              </a:solidFill>
            </a:endParaRPr>
          </a:p>
          <a:p>
            <a:pPr marL="342900" indent="-342900">
              <a:buAutoNum type="arabicPeriod"/>
            </a:pPr>
            <a:r>
              <a:rPr lang="en-US" sz="1600" dirty="0">
                <a:solidFill>
                  <a:schemeClr val="bg1"/>
                </a:solidFill>
              </a:rPr>
              <a:t>All Environment Synchronization</a:t>
            </a:r>
          </a:p>
          <a:p>
            <a:pPr marL="342900" indent="-342900">
              <a:buAutoNum type="arabicPeriod"/>
            </a:pPr>
            <a:endParaRPr lang="en-US" sz="1600" dirty="0">
              <a:solidFill>
                <a:schemeClr val="bg1"/>
              </a:solidFill>
            </a:endParaRPr>
          </a:p>
          <a:p>
            <a:pPr marL="342900" indent="-342900">
              <a:buAutoNum type="arabicPeriod"/>
            </a:pPr>
            <a:r>
              <a:rPr lang="en-US" sz="1600" dirty="0">
                <a:solidFill>
                  <a:schemeClr val="bg1"/>
                </a:solidFill>
              </a:rPr>
              <a:t>Clone Tables for New Testing Environments</a:t>
            </a:r>
          </a:p>
        </p:txBody>
      </p:sp>
    </p:spTree>
    <p:extLst>
      <p:ext uri="{BB962C8B-B14F-4D97-AF65-F5344CB8AC3E}">
        <p14:creationId xmlns:p14="http://schemas.microsoft.com/office/powerpoint/2010/main" val="38675752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4" descr="Arrow circle">
            <a:extLst>
              <a:ext uri="{FF2B5EF4-FFF2-40B4-BE49-F238E27FC236}">
                <a16:creationId xmlns:a16="http://schemas.microsoft.com/office/drawing/2014/main" id="{BF34E0E5-E734-44C0-8738-2165B6351EB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41276" y="2096774"/>
            <a:ext cx="3902868" cy="3920727"/>
          </a:xfrm>
          <a:prstGeom prst="rect">
            <a:avLst/>
          </a:prstGeom>
        </p:spPr>
      </p:pic>
      <p:sp>
        <p:nvSpPr>
          <p:cNvPr id="65" name="Triangle 64">
            <a:extLst>
              <a:ext uri="{FF2B5EF4-FFF2-40B4-BE49-F238E27FC236}">
                <a16:creationId xmlns:a16="http://schemas.microsoft.com/office/drawing/2014/main" id="{D7A45C41-3332-1C4E-AE2B-95D17F59CF46}"/>
              </a:ext>
            </a:extLst>
          </p:cNvPr>
          <p:cNvSpPr/>
          <p:nvPr/>
        </p:nvSpPr>
        <p:spPr>
          <a:xfrm rot="16200000">
            <a:off x="6343110" y="3637085"/>
            <a:ext cx="4172023" cy="662265"/>
          </a:xfrm>
          <a:prstGeom prst="triangle">
            <a:avLst/>
          </a:prstGeom>
          <a:solidFill>
            <a:schemeClr val="bg2">
              <a:alpha val="4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69" name="Picture 68" descr="A person standing in front of a window&#10;&#10;Description automatically generated">
            <a:extLst>
              <a:ext uri="{FF2B5EF4-FFF2-40B4-BE49-F238E27FC236}">
                <a16:creationId xmlns:a16="http://schemas.microsoft.com/office/drawing/2014/main" id="{A558C1DF-51B0-2C48-8745-EC14B89248EA}"/>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928567" y="2877487"/>
            <a:ext cx="1939703" cy="1939703"/>
          </a:xfrm>
          <a:prstGeom prst="ellipse">
            <a:avLst/>
          </a:prstGeom>
          <a:ln w="25400">
            <a:noFill/>
          </a:ln>
        </p:spPr>
      </p:pic>
      <p:sp>
        <p:nvSpPr>
          <p:cNvPr id="3" name="Title 2">
            <a:extLst>
              <a:ext uri="{FF2B5EF4-FFF2-40B4-BE49-F238E27FC236}">
                <a16:creationId xmlns:a16="http://schemas.microsoft.com/office/drawing/2014/main" id="{44B07E62-9684-9540-A475-1AC4D05B2C9C}"/>
              </a:ext>
            </a:extLst>
          </p:cNvPr>
          <p:cNvSpPr>
            <a:spLocks noGrp="1"/>
          </p:cNvSpPr>
          <p:nvPr>
            <p:ph type="title"/>
          </p:nvPr>
        </p:nvSpPr>
        <p:spPr/>
        <p:txBody>
          <a:bodyPr/>
          <a:lstStyle/>
          <a:p>
            <a:r>
              <a:rPr lang="en-US" dirty="0"/>
              <a:t>BMC AMI Change Manager for IMS &amp; Db2</a:t>
            </a:r>
            <a:endParaRPr lang="en-LT" dirty="0"/>
          </a:p>
        </p:txBody>
      </p:sp>
      <p:sp>
        <p:nvSpPr>
          <p:cNvPr id="4" name="Footer Placeholder 3">
            <a:extLst>
              <a:ext uri="{FF2B5EF4-FFF2-40B4-BE49-F238E27FC236}">
                <a16:creationId xmlns:a16="http://schemas.microsoft.com/office/drawing/2014/main" id="{1DC71ED4-16D2-5543-85D5-B34FE4070078}"/>
              </a:ext>
            </a:extLst>
          </p:cNvPr>
          <p:cNvSpPr>
            <a:spLocks noGrp="1"/>
          </p:cNvSpPr>
          <p:nvPr>
            <p:ph type="ftr" sz="quarter" idx="12"/>
          </p:nvPr>
        </p:nvSpPr>
        <p:spPr/>
        <p:txBody>
          <a:bodyPr/>
          <a:lstStyle/>
          <a:p>
            <a:r>
              <a:rPr lang="en-US"/>
              <a:t>© Copyright 2020 BMC Software, Inc.</a:t>
            </a:r>
          </a:p>
        </p:txBody>
      </p:sp>
      <p:sp>
        <p:nvSpPr>
          <p:cNvPr id="9" name="Rectangle 964">
            <a:extLst>
              <a:ext uri="{FF2B5EF4-FFF2-40B4-BE49-F238E27FC236}">
                <a16:creationId xmlns:a16="http://schemas.microsoft.com/office/drawing/2014/main" id="{AC8E06E6-86A7-884C-904D-658793F3AA93}"/>
              </a:ext>
            </a:extLst>
          </p:cNvPr>
          <p:cNvSpPr>
            <a:spLocks noChangeArrowheads="1"/>
          </p:cNvSpPr>
          <p:nvPr/>
        </p:nvSpPr>
        <p:spPr bwMode="auto">
          <a:xfrm>
            <a:off x="2850680" y="3504347"/>
            <a:ext cx="1893670" cy="712523"/>
          </a:xfrm>
          <a:prstGeom prst="homePlate">
            <a:avLst/>
          </a:prstGeom>
          <a:solidFill>
            <a:schemeClr val="tx1">
              <a:lumMod val="75000"/>
              <a:lumOff val="25000"/>
              <a:alpha val="66000"/>
            </a:schemeClr>
          </a:solidFill>
          <a:ln w="38100">
            <a:noFill/>
            <a:miter lim="800000"/>
            <a:headEnd/>
            <a:tailEnd/>
          </a:ln>
        </p:spPr>
        <p:txBody>
          <a:bodyPr wrap="none" lIns="147296" tIns="73648" rIns="147296" bIns="73648" anchor="ctr"/>
          <a:lstStyle/>
          <a:p>
            <a:pPr algn="ctr" defTabSz="914113">
              <a:lnSpc>
                <a:spcPct val="90000"/>
              </a:lnSpc>
            </a:pPr>
            <a:r>
              <a:rPr lang="en-US">
                <a:solidFill>
                  <a:schemeClr val="bg1"/>
                </a:solidFill>
                <a:latin typeface="+mn-lt"/>
              </a:rPr>
              <a:t>   Specification</a:t>
            </a:r>
          </a:p>
        </p:txBody>
      </p:sp>
      <p:sp>
        <p:nvSpPr>
          <p:cNvPr id="10" name="Rectangle: Rounded Corners 3">
            <a:extLst>
              <a:ext uri="{FF2B5EF4-FFF2-40B4-BE49-F238E27FC236}">
                <a16:creationId xmlns:a16="http://schemas.microsoft.com/office/drawing/2014/main" id="{71D61EC9-96CD-1448-B9DE-9D4D56792200}"/>
              </a:ext>
            </a:extLst>
          </p:cNvPr>
          <p:cNvSpPr/>
          <p:nvPr/>
        </p:nvSpPr>
        <p:spPr>
          <a:xfrm>
            <a:off x="4858009" y="1758462"/>
            <a:ext cx="2701402" cy="4378941"/>
          </a:xfrm>
          <a:prstGeom prst="roundRect">
            <a:avLst>
              <a:gd name="adj" fmla="val 8383"/>
            </a:avLst>
          </a:prstGeom>
          <a:solidFill>
            <a:schemeClr val="accent2"/>
          </a:solidFill>
          <a:ln w="2286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eightSans Pro Book"/>
              <a:ea typeface="+mn-ea"/>
              <a:cs typeface="+mn-cs"/>
            </a:endParaRPr>
          </a:p>
        </p:txBody>
      </p:sp>
      <p:sp>
        <p:nvSpPr>
          <p:cNvPr id="11" name="Rectangle 325">
            <a:extLst>
              <a:ext uri="{FF2B5EF4-FFF2-40B4-BE49-F238E27FC236}">
                <a16:creationId xmlns:a16="http://schemas.microsoft.com/office/drawing/2014/main" id="{FE15D148-E3F3-2E46-AD61-20031608DF8E}"/>
              </a:ext>
            </a:extLst>
          </p:cNvPr>
          <p:cNvSpPr>
            <a:spLocks noChangeArrowheads="1"/>
          </p:cNvSpPr>
          <p:nvPr/>
        </p:nvSpPr>
        <p:spPr bwMode="auto">
          <a:xfrm>
            <a:off x="5115063" y="2025026"/>
            <a:ext cx="2231288" cy="425733"/>
          </a:xfrm>
          <a:prstGeom prst="rect">
            <a:avLst/>
          </a:prstGeom>
          <a:noFill/>
          <a:ln w="9525">
            <a:noFill/>
            <a:miter lim="800000"/>
            <a:headEnd/>
            <a:tailEnd/>
          </a:ln>
        </p:spPr>
        <p:txBody>
          <a:bodyPr lIns="147296" tIns="73648" rIns="147296" bIns="73648">
            <a:spAutoFit/>
          </a:bodyPr>
          <a:lstStyle/>
          <a:p>
            <a:pPr marL="0" marR="0" lvl="0" indent="0" algn="ctr" defTabSz="914113" rtl="0" eaLnBrk="0" fontAlgn="base" latinLnBrk="0" hangingPunct="0">
              <a:lnSpc>
                <a:spcPct val="9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mj-lt"/>
                <a:ea typeface="+mn-ea"/>
                <a:cs typeface="Arial" charset="0"/>
              </a:rPr>
              <a:t>IMS/Db2</a:t>
            </a:r>
          </a:p>
        </p:txBody>
      </p:sp>
      <p:cxnSp>
        <p:nvCxnSpPr>
          <p:cNvPr id="13" name="Straight Arrow Connector 12">
            <a:extLst>
              <a:ext uri="{FF2B5EF4-FFF2-40B4-BE49-F238E27FC236}">
                <a16:creationId xmlns:a16="http://schemas.microsoft.com/office/drawing/2014/main" id="{25692752-F755-F54C-B56F-E5C124AB6D57}"/>
              </a:ext>
            </a:extLst>
          </p:cNvPr>
          <p:cNvCxnSpPr>
            <a:cxnSpLocks/>
          </p:cNvCxnSpPr>
          <p:nvPr/>
        </p:nvCxnSpPr>
        <p:spPr>
          <a:xfrm>
            <a:off x="6229935" y="2915097"/>
            <a:ext cx="0" cy="350084"/>
          </a:xfrm>
          <a:prstGeom prst="straightConnector1">
            <a:avLst/>
          </a:prstGeom>
          <a:ln w="63500">
            <a:solidFill>
              <a:schemeClr val="bg1"/>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15" name="Group 14">
            <a:extLst>
              <a:ext uri="{FF2B5EF4-FFF2-40B4-BE49-F238E27FC236}">
                <a16:creationId xmlns:a16="http://schemas.microsoft.com/office/drawing/2014/main" id="{0BA95EB6-F8A6-4349-8E24-ECF3F2C40183}"/>
              </a:ext>
            </a:extLst>
          </p:cNvPr>
          <p:cNvGrpSpPr/>
          <p:nvPr/>
        </p:nvGrpSpPr>
        <p:grpSpPr>
          <a:xfrm>
            <a:off x="5790072" y="2539678"/>
            <a:ext cx="867284" cy="420689"/>
            <a:chOff x="5554923" y="2198064"/>
            <a:chExt cx="867284" cy="556637"/>
          </a:xfrm>
        </p:grpSpPr>
        <p:grpSp>
          <p:nvGrpSpPr>
            <p:cNvPr id="16" name="Group 15">
              <a:extLst>
                <a:ext uri="{FF2B5EF4-FFF2-40B4-BE49-F238E27FC236}">
                  <a16:creationId xmlns:a16="http://schemas.microsoft.com/office/drawing/2014/main" id="{352A93F4-626E-294E-9945-3E84295D9537}"/>
                </a:ext>
              </a:extLst>
            </p:cNvPr>
            <p:cNvGrpSpPr/>
            <p:nvPr/>
          </p:nvGrpSpPr>
          <p:grpSpPr>
            <a:xfrm>
              <a:off x="5554923" y="2198064"/>
              <a:ext cx="437914" cy="556637"/>
              <a:chOff x="7705711" y="3831538"/>
              <a:chExt cx="357188" cy="454025"/>
            </a:xfrm>
            <a:solidFill>
              <a:schemeClr val="bg2"/>
            </a:solidFill>
          </p:grpSpPr>
          <p:sp>
            <p:nvSpPr>
              <p:cNvPr id="30" name="Freeform 502">
                <a:extLst>
                  <a:ext uri="{FF2B5EF4-FFF2-40B4-BE49-F238E27FC236}">
                    <a16:creationId xmlns:a16="http://schemas.microsoft.com/office/drawing/2014/main" id="{08106B7C-368C-4740-B039-A96E3FA070B5}"/>
                  </a:ext>
                </a:extLst>
              </p:cNvPr>
              <p:cNvSpPr>
                <a:spLocks noEditPoints="1"/>
              </p:cNvSpPr>
              <p:nvPr/>
            </p:nvSpPr>
            <p:spPr bwMode="auto">
              <a:xfrm>
                <a:off x="7735873" y="3831538"/>
                <a:ext cx="295275" cy="131763"/>
              </a:xfrm>
              <a:custGeom>
                <a:avLst/>
                <a:gdLst>
                  <a:gd name="T0" fmla="*/ 91 w 182"/>
                  <a:gd name="T1" fmla="*/ 81 h 81"/>
                  <a:gd name="T2" fmla="*/ 0 w 182"/>
                  <a:gd name="T3" fmla="*/ 40 h 81"/>
                  <a:gd name="T4" fmla="*/ 91 w 182"/>
                  <a:gd name="T5" fmla="*/ 0 h 81"/>
                  <a:gd name="T6" fmla="*/ 182 w 182"/>
                  <a:gd name="T7" fmla="*/ 40 h 81"/>
                  <a:gd name="T8" fmla="*/ 91 w 182"/>
                  <a:gd name="T9" fmla="*/ 81 h 81"/>
                  <a:gd name="T10" fmla="*/ 91 w 182"/>
                  <a:gd name="T11" fmla="*/ 12 h 81"/>
                  <a:gd name="T12" fmla="*/ 12 w 182"/>
                  <a:gd name="T13" fmla="*/ 40 h 81"/>
                  <a:gd name="T14" fmla="*/ 91 w 182"/>
                  <a:gd name="T15" fmla="*/ 69 h 81"/>
                  <a:gd name="T16" fmla="*/ 170 w 182"/>
                  <a:gd name="T17" fmla="*/ 40 h 81"/>
                  <a:gd name="T18" fmla="*/ 91 w 182"/>
                  <a:gd name="T19" fmla="*/ 1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2" h="81">
                    <a:moveTo>
                      <a:pt x="91" y="81"/>
                    </a:moveTo>
                    <a:cubicBezTo>
                      <a:pt x="39" y="81"/>
                      <a:pt x="0" y="63"/>
                      <a:pt x="0" y="40"/>
                    </a:cubicBezTo>
                    <a:cubicBezTo>
                      <a:pt x="0" y="17"/>
                      <a:pt x="39" y="0"/>
                      <a:pt x="91" y="0"/>
                    </a:cubicBezTo>
                    <a:cubicBezTo>
                      <a:pt x="143" y="0"/>
                      <a:pt x="182" y="17"/>
                      <a:pt x="182" y="40"/>
                    </a:cubicBezTo>
                    <a:cubicBezTo>
                      <a:pt x="182" y="63"/>
                      <a:pt x="143" y="81"/>
                      <a:pt x="91" y="81"/>
                    </a:cubicBezTo>
                    <a:close/>
                    <a:moveTo>
                      <a:pt x="91" y="12"/>
                    </a:moveTo>
                    <a:cubicBezTo>
                      <a:pt x="45" y="12"/>
                      <a:pt x="12" y="27"/>
                      <a:pt x="12" y="40"/>
                    </a:cubicBezTo>
                    <a:cubicBezTo>
                      <a:pt x="12" y="54"/>
                      <a:pt x="45" y="69"/>
                      <a:pt x="91" y="69"/>
                    </a:cubicBezTo>
                    <a:cubicBezTo>
                      <a:pt x="136" y="69"/>
                      <a:pt x="170" y="54"/>
                      <a:pt x="170" y="40"/>
                    </a:cubicBezTo>
                    <a:cubicBezTo>
                      <a:pt x="170" y="27"/>
                      <a:pt x="136" y="12"/>
                      <a:pt x="9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313131"/>
                  </a:solidFill>
                  <a:effectLst/>
                  <a:uLnTx/>
                  <a:uFillTx/>
                  <a:latin typeface="Calibri" panose="020F0502020204030204" pitchFamily="34" charset="0"/>
                  <a:ea typeface="+mn-ea"/>
                  <a:cs typeface="Arial" panose="020B0604020202020204" pitchFamily="34" charset="0"/>
                </a:endParaRPr>
              </a:p>
            </p:txBody>
          </p:sp>
          <p:sp>
            <p:nvSpPr>
              <p:cNvPr id="31" name="Freeform 503">
                <a:extLst>
                  <a:ext uri="{FF2B5EF4-FFF2-40B4-BE49-F238E27FC236}">
                    <a16:creationId xmlns:a16="http://schemas.microsoft.com/office/drawing/2014/main" id="{5E2D264F-7513-CA49-83FC-335915B95A4D}"/>
                  </a:ext>
                </a:extLst>
              </p:cNvPr>
              <p:cNvSpPr>
                <a:spLocks/>
              </p:cNvSpPr>
              <p:nvPr/>
            </p:nvSpPr>
            <p:spPr bwMode="auto">
              <a:xfrm>
                <a:off x="7799373" y="3955363"/>
                <a:ext cx="231775" cy="80963"/>
              </a:xfrm>
              <a:custGeom>
                <a:avLst/>
                <a:gdLst>
                  <a:gd name="T0" fmla="*/ 52 w 143"/>
                  <a:gd name="T1" fmla="*/ 50 h 50"/>
                  <a:gd name="T2" fmla="*/ 6 w 143"/>
                  <a:gd name="T3" fmla="*/ 44 h 50"/>
                  <a:gd name="T4" fmla="*/ 1 w 143"/>
                  <a:gd name="T5" fmla="*/ 37 h 50"/>
                  <a:gd name="T6" fmla="*/ 9 w 143"/>
                  <a:gd name="T7" fmla="*/ 33 h 50"/>
                  <a:gd name="T8" fmla="*/ 52 w 143"/>
                  <a:gd name="T9" fmla="*/ 38 h 50"/>
                  <a:gd name="T10" fmla="*/ 131 w 143"/>
                  <a:gd name="T11" fmla="*/ 6 h 50"/>
                  <a:gd name="T12" fmla="*/ 137 w 143"/>
                  <a:gd name="T13" fmla="*/ 0 h 50"/>
                  <a:gd name="T14" fmla="*/ 143 w 143"/>
                  <a:gd name="T15" fmla="*/ 6 h 50"/>
                  <a:gd name="T16" fmla="*/ 52 w 143"/>
                  <a:gd name="T1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50">
                    <a:moveTo>
                      <a:pt x="52" y="50"/>
                    </a:moveTo>
                    <a:cubicBezTo>
                      <a:pt x="35" y="50"/>
                      <a:pt x="19" y="48"/>
                      <a:pt x="6" y="44"/>
                    </a:cubicBezTo>
                    <a:cubicBezTo>
                      <a:pt x="2" y="43"/>
                      <a:pt x="0" y="40"/>
                      <a:pt x="1" y="37"/>
                    </a:cubicBezTo>
                    <a:cubicBezTo>
                      <a:pt x="2" y="34"/>
                      <a:pt x="6" y="32"/>
                      <a:pt x="9" y="33"/>
                    </a:cubicBezTo>
                    <a:cubicBezTo>
                      <a:pt x="22" y="36"/>
                      <a:pt x="36" y="38"/>
                      <a:pt x="52" y="38"/>
                    </a:cubicBezTo>
                    <a:cubicBezTo>
                      <a:pt x="98" y="38"/>
                      <a:pt x="131" y="21"/>
                      <a:pt x="131" y="6"/>
                    </a:cubicBezTo>
                    <a:cubicBezTo>
                      <a:pt x="131" y="3"/>
                      <a:pt x="133" y="0"/>
                      <a:pt x="137" y="0"/>
                    </a:cubicBezTo>
                    <a:cubicBezTo>
                      <a:pt x="140" y="0"/>
                      <a:pt x="143" y="3"/>
                      <a:pt x="143" y="6"/>
                    </a:cubicBezTo>
                    <a:cubicBezTo>
                      <a:pt x="143" y="31"/>
                      <a:pt x="103" y="50"/>
                      <a:pt x="52"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313131"/>
                  </a:solidFill>
                  <a:effectLst/>
                  <a:uLnTx/>
                  <a:uFillTx/>
                  <a:latin typeface="Calibri" panose="020F0502020204030204" pitchFamily="34" charset="0"/>
                  <a:ea typeface="+mn-ea"/>
                  <a:cs typeface="Arial" panose="020B0604020202020204" pitchFamily="34" charset="0"/>
                </a:endParaRPr>
              </a:p>
            </p:txBody>
          </p:sp>
          <p:sp>
            <p:nvSpPr>
              <p:cNvPr id="32" name="Freeform 504">
                <a:extLst>
                  <a:ext uri="{FF2B5EF4-FFF2-40B4-BE49-F238E27FC236}">
                    <a16:creationId xmlns:a16="http://schemas.microsoft.com/office/drawing/2014/main" id="{101512C1-6CE9-EC4B-8879-B0490AD27176}"/>
                  </a:ext>
                </a:extLst>
              </p:cNvPr>
              <p:cNvSpPr>
                <a:spLocks/>
              </p:cNvSpPr>
              <p:nvPr/>
            </p:nvSpPr>
            <p:spPr bwMode="auto">
              <a:xfrm>
                <a:off x="7735873" y="3955363"/>
                <a:ext cx="230188" cy="80963"/>
              </a:xfrm>
              <a:custGeom>
                <a:avLst/>
                <a:gdLst>
                  <a:gd name="T0" fmla="*/ 90 w 142"/>
                  <a:gd name="T1" fmla="*/ 50 h 50"/>
                  <a:gd name="T2" fmla="*/ 0 w 142"/>
                  <a:gd name="T3" fmla="*/ 6 h 50"/>
                  <a:gd name="T4" fmla="*/ 6 w 142"/>
                  <a:gd name="T5" fmla="*/ 0 h 50"/>
                  <a:gd name="T6" fmla="*/ 12 w 142"/>
                  <a:gd name="T7" fmla="*/ 6 h 50"/>
                  <a:gd name="T8" fmla="*/ 90 w 142"/>
                  <a:gd name="T9" fmla="*/ 38 h 50"/>
                  <a:gd name="T10" fmla="*/ 133 w 142"/>
                  <a:gd name="T11" fmla="*/ 33 h 50"/>
                  <a:gd name="T12" fmla="*/ 141 w 142"/>
                  <a:gd name="T13" fmla="*/ 37 h 50"/>
                  <a:gd name="T14" fmla="*/ 137 w 142"/>
                  <a:gd name="T15" fmla="*/ 44 h 50"/>
                  <a:gd name="T16" fmla="*/ 90 w 142"/>
                  <a:gd name="T1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50">
                    <a:moveTo>
                      <a:pt x="90" y="50"/>
                    </a:moveTo>
                    <a:cubicBezTo>
                      <a:pt x="39" y="50"/>
                      <a:pt x="0" y="31"/>
                      <a:pt x="0" y="6"/>
                    </a:cubicBezTo>
                    <a:cubicBezTo>
                      <a:pt x="0" y="3"/>
                      <a:pt x="2" y="0"/>
                      <a:pt x="6" y="0"/>
                    </a:cubicBezTo>
                    <a:cubicBezTo>
                      <a:pt x="9" y="0"/>
                      <a:pt x="12" y="3"/>
                      <a:pt x="12" y="6"/>
                    </a:cubicBezTo>
                    <a:cubicBezTo>
                      <a:pt x="12" y="21"/>
                      <a:pt x="44" y="38"/>
                      <a:pt x="90" y="38"/>
                    </a:cubicBezTo>
                    <a:cubicBezTo>
                      <a:pt x="106" y="38"/>
                      <a:pt x="120" y="36"/>
                      <a:pt x="133" y="33"/>
                    </a:cubicBezTo>
                    <a:cubicBezTo>
                      <a:pt x="136" y="32"/>
                      <a:pt x="140" y="34"/>
                      <a:pt x="141" y="37"/>
                    </a:cubicBezTo>
                    <a:cubicBezTo>
                      <a:pt x="142" y="40"/>
                      <a:pt x="140" y="43"/>
                      <a:pt x="137" y="44"/>
                    </a:cubicBezTo>
                    <a:cubicBezTo>
                      <a:pt x="123" y="48"/>
                      <a:pt x="107" y="50"/>
                      <a:pt x="90"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313131"/>
                  </a:solidFill>
                  <a:effectLst/>
                  <a:uLnTx/>
                  <a:uFillTx/>
                  <a:latin typeface="Calibri" panose="020F0502020204030204" pitchFamily="34" charset="0"/>
                  <a:ea typeface="+mn-ea"/>
                  <a:cs typeface="Arial" panose="020B0604020202020204" pitchFamily="34" charset="0"/>
                </a:endParaRPr>
              </a:p>
            </p:txBody>
          </p:sp>
          <p:sp>
            <p:nvSpPr>
              <p:cNvPr id="33" name="Freeform 505">
                <a:extLst>
                  <a:ext uri="{FF2B5EF4-FFF2-40B4-BE49-F238E27FC236}">
                    <a16:creationId xmlns:a16="http://schemas.microsoft.com/office/drawing/2014/main" id="{D359FFEB-6842-5D4B-8485-D2AA314A2AF8}"/>
                  </a:ext>
                </a:extLst>
              </p:cNvPr>
              <p:cNvSpPr>
                <a:spLocks/>
              </p:cNvSpPr>
              <p:nvPr/>
            </p:nvSpPr>
            <p:spPr bwMode="auto">
              <a:xfrm>
                <a:off x="7735873" y="4020450"/>
                <a:ext cx="230188" cy="82550"/>
              </a:xfrm>
              <a:custGeom>
                <a:avLst/>
                <a:gdLst>
                  <a:gd name="T0" fmla="*/ 90 w 142"/>
                  <a:gd name="T1" fmla="*/ 50 h 50"/>
                  <a:gd name="T2" fmla="*/ 0 w 142"/>
                  <a:gd name="T3" fmla="*/ 6 h 50"/>
                  <a:gd name="T4" fmla="*/ 6 w 142"/>
                  <a:gd name="T5" fmla="*/ 0 h 50"/>
                  <a:gd name="T6" fmla="*/ 12 w 142"/>
                  <a:gd name="T7" fmla="*/ 6 h 50"/>
                  <a:gd name="T8" fmla="*/ 90 w 142"/>
                  <a:gd name="T9" fmla="*/ 38 h 50"/>
                  <a:gd name="T10" fmla="*/ 133 w 142"/>
                  <a:gd name="T11" fmla="*/ 32 h 50"/>
                  <a:gd name="T12" fmla="*/ 141 w 142"/>
                  <a:gd name="T13" fmla="*/ 37 h 50"/>
                  <a:gd name="T14" fmla="*/ 137 w 142"/>
                  <a:gd name="T15" fmla="*/ 44 h 50"/>
                  <a:gd name="T16" fmla="*/ 90 w 142"/>
                  <a:gd name="T1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50">
                    <a:moveTo>
                      <a:pt x="90" y="50"/>
                    </a:moveTo>
                    <a:cubicBezTo>
                      <a:pt x="39" y="50"/>
                      <a:pt x="0" y="30"/>
                      <a:pt x="0" y="6"/>
                    </a:cubicBezTo>
                    <a:cubicBezTo>
                      <a:pt x="0" y="2"/>
                      <a:pt x="2" y="0"/>
                      <a:pt x="6" y="0"/>
                    </a:cubicBezTo>
                    <a:cubicBezTo>
                      <a:pt x="9" y="0"/>
                      <a:pt x="12" y="2"/>
                      <a:pt x="12" y="6"/>
                    </a:cubicBezTo>
                    <a:cubicBezTo>
                      <a:pt x="12" y="21"/>
                      <a:pt x="44" y="38"/>
                      <a:pt x="90" y="38"/>
                    </a:cubicBezTo>
                    <a:cubicBezTo>
                      <a:pt x="106" y="38"/>
                      <a:pt x="120" y="36"/>
                      <a:pt x="133" y="32"/>
                    </a:cubicBezTo>
                    <a:cubicBezTo>
                      <a:pt x="136" y="32"/>
                      <a:pt x="140" y="33"/>
                      <a:pt x="141" y="37"/>
                    </a:cubicBezTo>
                    <a:cubicBezTo>
                      <a:pt x="142" y="40"/>
                      <a:pt x="140" y="43"/>
                      <a:pt x="137" y="44"/>
                    </a:cubicBezTo>
                    <a:cubicBezTo>
                      <a:pt x="123" y="48"/>
                      <a:pt x="107" y="50"/>
                      <a:pt x="90"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313131"/>
                  </a:solidFill>
                  <a:effectLst/>
                  <a:uLnTx/>
                  <a:uFillTx/>
                  <a:latin typeface="Calibri" panose="020F0502020204030204" pitchFamily="34" charset="0"/>
                  <a:ea typeface="+mn-ea"/>
                  <a:cs typeface="Arial" panose="020B0604020202020204" pitchFamily="34" charset="0"/>
                </a:endParaRPr>
              </a:p>
            </p:txBody>
          </p:sp>
          <p:sp>
            <p:nvSpPr>
              <p:cNvPr id="34" name="Freeform 506">
                <a:extLst>
                  <a:ext uri="{FF2B5EF4-FFF2-40B4-BE49-F238E27FC236}">
                    <a16:creationId xmlns:a16="http://schemas.microsoft.com/office/drawing/2014/main" id="{6D5DCACA-3754-1A45-8676-7B5448649994}"/>
                  </a:ext>
                </a:extLst>
              </p:cNvPr>
              <p:cNvSpPr>
                <a:spLocks/>
              </p:cNvSpPr>
              <p:nvPr/>
            </p:nvSpPr>
            <p:spPr bwMode="auto">
              <a:xfrm>
                <a:off x="7780323" y="4020450"/>
                <a:ext cx="250825" cy="82550"/>
              </a:xfrm>
              <a:custGeom>
                <a:avLst/>
                <a:gdLst>
                  <a:gd name="T0" fmla="*/ 64 w 155"/>
                  <a:gd name="T1" fmla="*/ 50 h 50"/>
                  <a:gd name="T2" fmla="*/ 5 w 155"/>
                  <a:gd name="T3" fmla="*/ 40 h 50"/>
                  <a:gd name="T4" fmla="*/ 1 w 155"/>
                  <a:gd name="T5" fmla="*/ 32 h 50"/>
                  <a:gd name="T6" fmla="*/ 9 w 155"/>
                  <a:gd name="T7" fmla="*/ 28 h 50"/>
                  <a:gd name="T8" fmla="*/ 64 w 155"/>
                  <a:gd name="T9" fmla="*/ 38 h 50"/>
                  <a:gd name="T10" fmla="*/ 143 w 155"/>
                  <a:gd name="T11" fmla="*/ 6 h 50"/>
                  <a:gd name="T12" fmla="*/ 149 w 155"/>
                  <a:gd name="T13" fmla="*/ 0 h 50"/>
                  <a:gd name="T14" fmla="*/ 155 w 155"/>
                  <a:gd name="T15" fmla="*/ 6 h 50"/>
                  <a:gd name="T16" fmla="*/ 64 w 155"/>
                  <a:gd name="T1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50">
                    <a:moveTo>
                      <a:pt x="64" y="50"/>
                    </a:moveTo>
                    <a:cubicBezTo>
                      <a:pt x="42" y="50"/>
                      <a:pt x="21" y="46"/>
                      <a:pt x="5" y="40"/>
                    </a:cubicBezTo>
                    <a:cubicBezTo>
                      <a:pt x="2" y="38"/>
                      <a:pt x="0" y="35"/>
                      <a:pt x="1" y="32"/>
                    </a:cubicBezTo>
                    <a:cubicBezTo>
                      <a:pt x="3" y="29"/>
                      <a:pt x="6" y="27"/>
                      <a:pt x="9" y="28"/>
                    </a:cubicBezTo>
                    <a:cubicBezTo>
                      <a:pt x="24" y="35"/>
                      <a:pt x="43" y="38"/>
                      <a:pt x="64" y="38"/>
                    </a:cubicBezTo>
                    <a:cubicBezTo>
                      <a:pt x="110" y="38"/>
                      <a:pt x="143" y="21"/>
                      <a:pt x="143" y="6"/>
                    </a:cubicBezTo>
                    <a:cubicBezTo>
                      <a:pt x="143" y="2"/>
                      <a:pt x="145" y="0"/>
                      <a:pt x="149" y="0"/>
                    </a:cubicBezTo>
                    <a:cubicBezTo>
                      <a:pt x="152" y="0"/>
                      <a:pt x="155" y="2"/>
                      <a:pt x="155" y="6"/>
                    </a:cubicBezTo>
                    <a:cubicBezTo>
                      <a:pt x="155" y="30"/>
                      <a:pt x="115" y="50"/>
                      <a:pt x="64"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313131"/>
                  </a:solidFill>
                  <a:effectLst/>
                  <a:uLnTx/>
                  <a:uFillTx/>
                  <a:latin typeface="Calibri" panose="020F0502020204030204" pitchFamily="34" charset="0"/>
                  <a:ea typeface="+mn-ea"/>
                  <a:cs typeface="Arial" panose="020B0604020202020204" pitchFamily="34" charset="0"/>
                </a:endParaRPr>
              </a:p>
            </p:txBody>
          </p:sp>
          <p:sp>
            <p:nvSpPr>
              <p:cNvPr id="35" name="Freeform 507">
                <a:extLst>
                  <a:ext uri="{FF2B5EF4-FFF2-40B4-BE49-F238E27FC236}">
                    <a16:creationId xmlns:a16="http://schemas.microsoft.com/office/drawing/2014/main" id="{42CB228E-3D9B-854B-897C-0F18FB3B2722}"/>
                  </a:ext>
                </a:extLst>
              </p:cNvPr>
              <p:cNvSpPr>
                <a:spLocks/>
              </p:cNvSpPr>
              <p:nvPr/>
            </p:nvSpPr>
            <p:spPr bwMode="auto">
              <a:xfrm>
                <a:off x="7734286" y="4095063"/>
                <a:ext cx="296863" cy="85725"/>
              </a:xfrm>
              <a:custGeom>
                <a:avLst/>
                <a:gdLst>
                  <a:gd name="T0" fmla="*/ 91 w 183"/>
                  <a:gd name="T1" fmla="*/ 52 h 52"/>
                  <a:gd name="T2" fmla="*/ 1 w 183"/>
                  <a:gd name="T3" fmla="*/ 18 h 52"/>
                  <a:gd name="T4" fmla="*/ 4 w 183"/>
                  <a:gd name="T5" fmla="*/ 10 h 52"/>
                  <a:gd name="T6" fmla="*/ 12 w 183"/>
                  <a:gd name="T7" fmla="*/ 12 h 52"/>
                  <a:gd name="T8" fmla="*/ 91 w 183"/>
                  <a:gd name="T9" fmla="*/ 40 h 52"/>
                  <a:gd name="T10" fmla="*/ 171 w 183"/>
                  <a:gd name="T11" fmla="*/ 6 h 52"/>
                  <a:gd name="T12" fmla="*/ 177 w 183"/>
                  <a:gd name="T13" fmla="*/ 0 h 52"/>
                  <a:gd name="T14" fmla="*/ 183 w 183"/>
                  <a:gd name="T15" fmla="*/ 6 h 52"/>
                  <a:gd name="T16" fmla="*/ 91 w 183"/>
                  <a:gd name="T1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52">
                    <a:moveTo>
                      <a:pt x="91" y="52"/>
                    </a:moveTo>
                    <a:cubicBezTo>
                      <a:pt x="48" y="52"/>
                      <a:pt x="12" y="38"/>
                      <a:pt x="1" y="18"/>
                    </a:cubicBezTo>
                    <a:cubicBezTo>
                      <a:pt x="0" y="15"/>
                      <a:pt x="1" y="11"/>
                      <a:pt x="4" y="10"/>
                    </a:cubicBezTo>
                    <a:cubicBezTo>
                      <a:pt x="7" y="8"/>
                      <a:pt x="11" y="9"/>
                      <a:pt x="12" y="12"/>
                    </a:cubicBezTo>
                    <a:cubicBezTo>
                      <a:pt x="19" y="26"/>
                      <a:pt x="48" y="40"/>
                      <a:pt x="91" y="40"/>
                    </a:cubicBezTo>
                    <a:cubicBezTo>
                      <a:pt x="138" y="40"/>
                      <a:pt x="171" y="22"/>
                      <a:pt x="171" y="6"/>
                    </a:cubicBezTo>
                    <a:cubicBezTo>
                      <a:pt x="171" y="2"/>
                      <a:pt x="173" y="0"/>
                      <a:pt x="177" y="0"/>
                    </a:cubicBezTo>
                    <a:cubicBezTo>
                      <a:pt x="180" y="0"/>
                      <a:pt x="183" y="2"/>
                      <a:pt x="183" y="6"/>
                    </a:cubicBezTo>
                    <a:cubicBezTo>
                      <a:pt x="183" y="31"/>
                      <a:pt x="142" y="52"/>
                      <a:pt x="91"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313131"/>
                  </a:solidFill>
                  <a:effectLst/>
                  <a:uLnTx/>
                  <a:uFillTx/>
                  <a:latin typeface="Calibri" panose="020F0502020204030204" pitchFamily="34" charset="0"/>
                  <a:ea typeface="+mn-ea"/>
                  <a:cs typeface="Arial" panose="020B0604020202020204" pitchFamily="34" charset="0"/>
                </a:endParaRPr>
              </a:p>
            </p:txBody>
          </p:sp>
          <p:sp>
            <p:nvSpPr>
              <p:cNvPr id="36" name="Freeform 508">
                <a:extLst>
                  <a:ext uri="{FF2B5EF4-FFF2-40B4-BE49-F238E27FC236}">
                    <a16:creationId xmlns:a16="http://schemas.microsoft.com/office/drawing/2014/main" id="{94858801-B43D-2A46-AC7E-7B6B40585EBC}"/>
                  </a:ext>
                </a:extLst>
              </p:cNvPr>
              <p:cNvSpPr>
                <a:spLocks/>
              </p:cNvSpPr>
              <p:nvPr/>
            </p:nvSpPr>
            <p:spPr bwMode="auto">
              <a:xfrm>
                <a:off x="8010511" y="3895038"/>
                <a:ext cx="19050" cy="222250"/>
              </a:xfrm>
              <a:custGeom>
                <a:avLst/>
                <a:gdLst>
                  <a:gd name="T0" fmla="*/ 6 w 12"/>
                  <a:gd name="T1" fmla="*/ 137 h 137"/>
                  <a:gd name="T2" fmla="*/ 0 w 12"/>
                  <a:gd name="T3" fmla="*/ 131 h 137"/>
                  <a:gd name="T4" fmla="*/ 0 w 12"/>
                  <a:gd name="T5" fmla="*/ 6 h 137"/>
                  <a:gd name="T6" fmla="*/ 6 w 12"/>
                  <a:gd name="T7" fmla="*/ 0 h 137"/>
                  <a:gd name="T8" fmla="*/ 12 w 12"/>
                  <a:gd name="T9" fmla="*/ 6 h 137"/>
                  <a:gd name="T10" fmla="*/ 12 w 12"/>
                  <a:gd name="T11" fmla="*/ 131 h 137"/>
                  <a:gd name="T12" fmla="*/ 6 w 12"/>
                  <a:gd name="T13" fmla="*/ 137 h 137"/>
                </a:gdLst>
                <a:ahLst/>
                <a:cxnLst>
                  <a:cxn ang="0">
                    <a:pos x="T0" y="T1"/>
                  </a:cxn>
                  <a:cxn ang="0">
                    <a:pos x="T2" y="T3"/>
                  </a:cxn>
                  <a:cxn ang="0">
                    <a:pos x="T4" y="T5"/>
                  </a:cxn>
                  <a:cxn ang="0">
                    <a:pos x="T6" y="T7"/>
                  </a:cxn>
                  <a:cxn ang="0">
                    <a:pos x="T8" y="T9"/>
                  </a:cxn>
                  <a:cxn ang="0">
                    <a:pos x="T10" y="T11"/>
                  </a:cxn>
                  <a:cxn ang="0">
                    <a:pos x="T12" y="T13"/>
                  </a:cxn>
                </a:cxnLst>
                <a:rect l="0" t="0" r="r" b="b"/>
                <a:pathLst>
                  <a:path w="12" h="137">
                    <a:moveTo>
                      <a:pt x="6" y="137"/>
                    </a:moveTo>
                    <a:cubicBezTo>
                      <a:pt x="3" y="137"/>
                      <a:pt x="0" y="134"/>
                      <a:pt x="0" y="131"/>
                    </a:cubicBezTo>
                    <a:cubicBezTo>
                      <a:pt x="0" y="6"/>
                      <a:pt x="0" y="6"/>
                      <a:pt x="0" y="6"/>
                    </a:cubicBezTo>
                    <a:cubicBezTo>
                      <a:pt x="0" y="3"/>
                      <a:pt x="3" y="0"/>
                      <a:pt x="6" y="0"/>
                    </a:cubicBezTo>
                    <a:cubicBezTo>
                      <a:pt x="10" y="0"/>
                      <a:pt x="12" y="3"/>
                      <a:pt x="12" y="6"/>
                    </a:cubicBezTo>
                    <a:cubicBezTo>
                      <a:pt x="12" y="131"/>
                      <a:pt x="12" y="131"/>
                      <a:pt x="12" y="131"/>
                    </a:cubicBezTo>
                    <a:cubicBezTo>
                      <a:pt x="12" y="134"/>
                      <a:pt x="10" y="137"/>
                      <a:pt x="6" y="1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313131"/>
                  </a:solidFill>
                  <a:effectLst/>
                  <a:uLnTx/>
                  <a:uFillTx/>
                  <a:latin typeface="Calibri" panose="020F0502020204030204" pitchFamily="34" charset="0"/>
                  <a:ea typeface="+mn-ea"/>
                  <a:cs typeface="Arial" panose="020B0604020202020204" pitchFamily="34" charset="0"/>
                </a:endParaRPr>
              </a:p>
            </p:txBody>
          </p:sp>
          <p:sp>
            <p:nvSpPr>
              <p:cNvPr id="37" name="Freeform 509">
                <a:extLst>
                  <a:ext uri="{FF2B5EF4-FFF2-40B4-BE49-F238E27FC236}">
                    <a16:creationId xmlns:a16="http://schemas.microsoft.com/office/drawing/2014/main" id="{E9D66597-80EA-9E44-B3F6-245086E8254D}"/>
                  </a:ext>
                </a:extLst>
              </p:cNvPr>
              <p:cNvSpPr>
                <a:spLocks/>
              </p:cNvSpPr>
              <p:nvPr/>
            </p:nvSpPr>
            <p:spPr bwMode="auto">
              <a:xfrm>
                <a:off x="7735873" y="3888688"/>
                <a:ext cx="19050" cy="239713"/>
              </a:xfrm>
              <a:custGeom>
                <a:avLst/>
                <a:gdLst>
                  <a:gd name="T0" fmla="*/ 6 w 12"/>
                  <a:gd name="T1" fmla="*/ 148 h 148"/>
                  <a:gd name="T2" fmla="*/ 0 w 12"/>
                  <a:gd name="T3" fmla="*/ 142 h 148"/>
                  <a:gd name="T4" fmla="*/ 0 w 12"/>
                  <a:gd name="T5" fmla="*/ 6 h 148"/>
                  <a:gd name="T6" fmla="*/ 6 w 12"/>
                  <a:gd name="T7" fmla="*/ 0 h 148"/>
                  <a:gd name="T8" fmla="*/ 12 w 12"/>
                  <a:gd name="T9" fmla="*/ 6 h 148"/>
                  <a:gd name="T10" fmla="*/ 12 w 12"/>
                  <a:gd name="T11" fmla="*/ 142 h 148"/>
                  <a:gd name="T12" fmla="*/ 6 w 12"/>
                  <a:gd name="T13" fmla="*/ 148 h 148"/>
                </a:gdLst>
                <a:ahLst/>
                <a:cxnLst>
                  <a:cxn ang="0">
                    <a:pos x="T0" y="T1"/>
                  </a:cxn>
                  <a:cxn ang="0">
                    <a:pos x="T2" y="T3"/>
                  </a:cxn>
                  <a:cxn ang="0">
                    <a:pos x="T4" y="T5"/>
                  </a:cxn>
                  <a:cxn ang="0">
                    <a:pos x="T6" y="T7"/>
                  </a:cxn>
                  <a:cxn ang="0">
                    <a:pos x="T8" y="T9"/>
                  </a:cxn>
                  <a:cxn ang="0">
                    <a:pos x="T10" y="T11"/>
                  </a:cxn>
                  <a:cxn ang="0">
                    <a:pos x="T12" y="T13"/>
                  </a:cxn>
                </a:cxnLst>
                <a:rect l="0" t="0" r="r" b="b"/>
                <a:pathLst>
                  <a:path w="12" h="148">
                    <a:moveTo>
                      <a:pt x="6" y="148"/>
                    </a:moveTo>
                    <a:cubicBezTo>
                      <a:pt x="3" y="148"/>
                      <a:pt x="0" y="145"/>
                      <a:pt x="0" y="142"/>
                    </a:cubicBezTo>
                    <a:cubicBezTo>
                      <a:pt x="0" y="6"/>
                      <a:pt x="0" y="6"/>
                      <a:pt x="0" y="6"/>
                    </a:cubicBezTo>
                    <a:cubicBezTo>
                      <a:pt x="0" y="2"/>
                      <a:pt x="3" y="0"/>
                      <a:pt x="6" y="0"/>
                    </a:cubicBezTo>
                    <a:cubicBezTo>
                      <a:pt x="9" y="0"/>
                      <a:pt x="12" y="2"/>
                      <a:pt x="12" y="6"/>
                    </a:cubicBezTo>
                    <a:cubicBezTo>
                      <a:pt x="12" y="142"/>
                      <a:pt x="12" y="142"/>
                      <a:pt x="12" y="142"/>
                    </a:cubicBezTo>
                    <a:cubicBezTo>
                      <a:pt x="12" y="145"/>
                      <a:pt x="9" y="148"/>
                      <a:pt x="6" y="1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313131"/>
                  </a:solidFill>
                  <a:effectLst/>
                  <a:uLnTx/>
                  <a:uFillTx/>
                  <a:latin typeface="Calibri" panose="020F0502020204030204" pitchFamily="34" charset="0"/>
                  <a:ea typeface="+mn-ea"/>
                  <a:cs typeface="Arial" panose="020B0604020202020204" pitchFamily="34" charset="0"/>
                </a:endParaRPr>
              </a:p>
            </p:txBody>
          </p:sp>
          <p:sp>
            <p:nvSpPr>
              <p:cNvPr id="38" name="Freeform 510">
                <a:extLst>
                  <a:ext uri="{FF2B5EF4-FFF2-40B4-BE49-F238E27FC236}">
                    <a16:creationId xmlns:a16="http://schemas.microsoft.com/office/drawing/2014/main" id="{F77B5D4D-9BE0-894E-8BA0-DA3374D4BD75}"/>
                  </a:ext>
                </a:extLst>
              </p:cNvPr>
              <p:cNvSpPr>
                <a:spLocks/>
              </p:cNvSpPr>
              <p:nvPr/>
            </p:nvSpPr>
            <p:spPr bwMode="auto">
              <a:xfrm>
                <a:off x="7873986" y="4161738"/>
                <a:ext cx="19050" cy="66675"/>
              </a:xfrm>
              <a:custGeom>
                <a:avLst/>
                <a:gdLst>
                  <a:gd name="T0" fmla="*/ 6 w 12"/>
                  <a:gd name="T1" fmla="*/ 41 h 41"/>
                  <a:gd name="T2" fmla="*/ 0 w 12"/>
                  <a:gd name="T3" fmla="*/ 35 h 41"/>
                  <a:gd name="T4" fmla="*/ 0 w 12"/>
                  <a:gd name="T5" fmla="*/ 6 h 41"/>
                  <a:gd name="T6" fmla="*/ 6 w 12"/>
                  <a:gd name="T7" fmla="*/ 0 h 41"/>
                  <a:gd name="T8" fmla="*/ 12 w 12"/>
                  <a:gd name="T9" fmla="*/ 6 h 41"/>
                  <a:gd name="T10" fmla="*/ 12 w 12"/>
                  <a:gd name="T11" fmla="*/ 35 h 41"/>
                  <a:gd name="T12" fmla="*/ 6 w 12"/>
                  <a:gd name="T13" fmla="*/ 41 h 41"/>
                </a:gdLst>
                <a:ahLst/>
                <a:cxnLst>
                  <a:cxn ang="0">
                    <a:pos x="T0" y="T1"/>
                  </a:cxn>
                  <a:cxn ang="0">
                    <a:pos x="T2" y="T3"/>
                  </a:cxn>
                  <a:cxn ang="0">
                    <a:pos x="T4" y="T5"/>
                  </a:cxn>
                  <a:cxn ang="0">
                    <a:pos x="T6" y="T7"/>
                  </a:cxn>
                  <a:cxn ang="0">
                    <a:pos x="T8" y="T9"/>
                  </a:cxn>
                  <a:cxn ang="0">
                    <a:pos x="T10" y="T11"/>
                  </a:cxn>
                  <a:cxn ang="0">
                    <a:pos x="T12" y="T13"/>
                  </a:cxn>
                </a:cxnLst>
                <a:rect l="0" t="0" r="r" b="b"/>
                <a:pathLst>
                  <a:path w="12" h="41">
                    <a:moveTo>
                      <a:pt x="6" y="41"/>
                    </a:moveTo>
                    <a:cubicBezTo>
                      <a:pt x="2" y="41"/>
                      <a:pt x="0" y="38"/>
                      <a:pt x="0" y="35"/>
                    </a:cubicBezTo>
                    <a:cubicBezTo>
                      <a:pt x="0" y="6"/>
                      <a:pt x="0" y="6"/>
                      <a:pt x="0" y="6"/>
                    </a:cubicBezTo>
                    <a:cubicBezTo>
                      <a:pt x="0" y="3"/>
                      <a:pt x="2" y="0"/>
                      <a:pt x="6" y="0"/>
                    </a:cubicBezTo>
                    <a:cubicBezTo>
                      <a:pt x="9" y="0"/>
                      <a:pt x="12" y="3"/>
                      <a:pt x="12" y="6"/>
                    </a:cubicBezTo>
                    <a:cubicBezTo>
                      <a:pt x="12" y="35"/>
                      <a:pt x="12" y="35"/>
                      <a:pt x="12" y="35"/>
                    </a:cubicBezTo>
                    <a:cubicBezTo>
                      <a:pt x="12" y="38"/>
                      <a:pt x="9" y="41"/>
                      <a:pt x="6"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313131"/>
                  </a:solidFill>
                  <a:effectLst/>
                  <a:uLnTx/>
                  <a:uFillTx/>
                  <a:latin typeface="Calibri" panose="020F0502020204030204" pitchFamily="34" charset="0"/>
                  <a:ea typeface="+mn-ea"/>
                  <a:cs typeface="Arial" panose="020B0604020202020204" pitchFamily="34" charset="0"/>
                </a:endParaRPr>
              </a:p>
            </p:txBody>
          </p:sp>
          <p:sp>
            <p:nvSpPr>
              <p:cNvPr id="39" name="Freeform 511">
                <a:extLst>
                  <a:ext uri="{FF2B5EF4-FFF2-40B4-BE49-F238E27FC236}">
                    <a16:creationId xmlns:a16="http://schemas.microsoft.com/office/drawing/2014/main" id="{475A3AA5-5FC3-AF4F-9C0C-A40E820113D4}"/>
                  </a:ext>
                </a:extLst>
              </p:cNvPr>
              <p:cNvSpPr>
                <a:spLocks/>
              </p:cNvSpPr>
              <p:nvPr/>
            </p:nvSpPr>
            <p:spPr bwMode="auto">
              <a:xfrm>
                <a:off x="7905736" y="4237938"/>
                <a:ext cx="157163" cy="20638"/>
              </a:xfrm>
              <a:custGeom>
                <a:avLst/>
                <a:gdLst>
                  <a:gd name="T0" fmla="*/ 91 w 97"/>
                  <a:gd name="T1" fmla="*/ 12 h 12"/>
                  <a:gd name="T2" fmla="*/ 6 w 97"/>
                  <a:gd name="T3" fmla="*/ 12 h 12"/>
                  <a:gd name="T4" fmla="*/ 0 w 97"/>
                  <a:gd name="T5" fmla="*/ 6 h 12"/>
                  <a:gd name="T6" fmla="*/ 6 w 97"/>
                  <a:gd name="T7" fmla="*/ 0 h 12"/>
                  <a:gd name="T8" fmla="*/ 91 w 97"/>
                  <a:gd name="T9" fmla="*/ 0 h 12"/>
                  <a:gd name="T10" fmla="*/ 97 w 97"/>
                  <a:gd name="T11" fmla="*/ 6 h 12"/>
                  <a:gd name="T12" fmla="*/ 91 w 9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97" h="12">
                    <a:moveTo>
                      <a:pt x="91" y="12"/>
                    </a:moveTo>
                    <a:cubicBezTo>
                      <a:pt x="6" y="12"/>
                      <a:pt x="6" y="12"/>
                      <a:pt x="6" y="12"/>
                    </a:cubicBezTo>
                    <a:cubicBezTo>
                      <a:pt x="3" y="12"/>
                      <a:pt x="0" y="10"/>
                      <a:pt x="0" y="6"/>
                    </a:cubicBezTo>
                    <a:cubicBezTo>
                      <a:pt x="0" y="3"/>
                      <a:pt x="3" y="0"/>
                      <a:pt x="6" y="0"/>
                    </a:cubicBezTo>
                    <a:cubicBezTo>
                      <a:pt x="91" y="0"/>
                      <a:pt x="91" y="0"/>
                      <a:pt x="91" y="0"/>
                    </a:cubicBezTo>
                    <a:cubicBezTo>
                      <a:pt x="94" y="0"/>
                      <a:pt x="97" y="3"/>
                      <a:pt x="97" y="6"/>
                    </a:cubicBezTo>
                    <a:cubicBezTo>
                      <a:pt x="97" y="10"/>
                      <a:pt x="94" y="12"/>
                      <a:pt x="9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313131"/>
                  </a:solidFill>
                  <a:effectLst/>
                  <a:uLnTx/>
                  <a:uFillTx/>
                  <a:latin typeface="Calibri" panose="020F0502020204030204" pitchFamily="34" charset="0"/>
                  <a:ea typeface="+mn-ea"/>
                  <a:cs typeface="Arial" panose="020B0604020202020204" pitchFamily="34" charset="0"/>
                </a:endParaRPr>
              </a:p>
            </p:txBody>
          </p:sp>
          <p:sp>
            <p:nvSpPr>
              <p:cNvPr id="40" name="Freeform 512">
                <a:extLst>
                  <a:ext uri="{FF2B5EF4-FFF2-40B4-BE49-F238E27FC236}">
                    <a16:creationId xmlns:a16="http://schemas.microsoft.com/office/drawing/2014/main" id="{4E2759DE-F549-9545-8274-C27B09D184EF}"/>
                  </a:ext>
                </a:extLst>
              </p:cNvPr>
              <p:cNvSpPr>
                <a:spLocks/>
              </p:cNvSpPr>
              <p:nvPr/>
            </p:nvSpPr>
            <p:spPr bwMode="auto">
              <a:xfrm>
                <a:off x="7705711" y="4237938"/>
                <a:ext cx="158750" cy="20638"/>
              </a:xfrm>
              <a:custGeom>
                <a:avLst/>
                <a:gdLst>
                  <a:gd name="T0" fmla="*/ 92 w 98"/>
                  <a:gd name="T1" fmla="*/ 12 h 12"/>
                  <a:gd name="T2" fmla="*/ 6 w 98"/>
                  <a:gd name="T3" fmla="*/ 12 h 12"/>
                  <a:gd name="T4" fmla="*/ 0 w 98"/>
                  <a:gd name="T5" fmla="*/ 6 h 12"/>
                  <a:gd name="T6" fmla="*/ 6 w 98"/>
                  <a:gd name="T7" fmla="*/ 0 h 12"/>
                  <a:gd name="T8" fmla="*/ 92 w 98"/>
                  <a:gd name="T9" fmla="*/ 0 h 12"/>
                  <a:gd name="T10" fmla="*/ 98 w 98"/>
                  <a:gd name="T11" fmla="*/ 6 h 12"/>
                  <a:gd name="T12" fmla="*/ 92 w 9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98" h="12">
                    <a:moveTo>
                      <a:pt x="92" y="12"/>
                    </a:moveTo>
                    <a:cubicBezTo>
                      <a:pt x="6" y="12"/>
                      <a:pt x="6" y="12"/>
                      <a:pt x="6" y="12"/>
                    </a:cubicBezTo>
                    <a:cubicBezTo>
                      <a:pt x="2" y="12"/>
                      <a:pt x="0" y="10"/>
                      <a:pt x="0" y="6"/>
                    </a:cubicBezTo>
                    <a:cubicBezTo>
                      <a:pt x="0" y="3"/>
                      <a:pt x="2" y="0"/>
                      <a:pt x="6" y="0"/>
                    </a:cubicBezTo>
                    <a:cubicBezTo>
                      <a:pt x="92" y="0"/>
                      <a:pt x="92" y="0"/>
                      <a:pt x="92" y="0"/>
                    </a:cubicBezTo>
                    <a:cubicBezTo>
                      <a:pt x="95" y="0"/>
                      <a:pt x="98" y="3"/>
                      <a:pt x="98" y="6"/>
                    </a:cubicBezTo>
                    <a:cubicBezTo>
                      <a:pt x="98" y="10"/>
                      <a:pt x="95" y="12"/>
                      <a:pt x="9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313131"/>
                  </a:solidFill>
                  <a:effectLst/>
                  <a:uLnTx/>
                  <a:uFillTx/>
                  <a:latin typeface="Calibri" panose="020F0502020204030204" pitchFamily="34" charset="0"/>
                  <a:ea typeface="+mn-ea"/>
                  <a:cs typeface="Arial" panose="020B0604020202020204" pitchFamily="34" charset="0"/>
                </a:endParaRPr>
              </a:p>
            </p:txBody>
          </p:sp>
          <p:sp>
            <p:nvSpPr>
              <p:cNvPr id="41" name="Freeform 513">
                <a:extLst>
                  <a:ext uri="{FF2B5EF4-FFF2-40B4-BE49-F238E27FC236}">
                    <a16:creationId xmlns:a16="http://schemas.microsoft.com/office/drawing/2014/main" id="{0633AB69-7EA2-9D44-AD30-37764C8BC00C}"/>
                  </a:ext>
                </a:extLst>
              </p:cNvPr>
              <p:cNvSpPr>
                <a:spLocks noEditPoints="1"/>
              </p:cNvSpPr>
              <p:nvPr/>
            </p:nvSpPr>
            <p:spPr bwMode="auto">
              <a:xfrm>
                <a:off x="7846998" y="4209363"/>
                <a:ext cx="74613" cy="76200"/>
              </a:xfrm>
              <a:custGeom>
                <a:avLst/>
                <a:gdLst>
                  <a:gd name="T0" fmla="*/ 23 w 46"/>
                  <a:gd name="T1" fmla="*/ 47 h 47"/>
                  <a:gd name="T2" fmla="*/ 0 w 46"/>
                  <a:gd name="T3" fmla="*/ 24 h 47"/>
                  <a:gd name="T4" fmla="*/ 23 w 46"/>
                  <a:gd name="T5" fmla="*/ 0 h 47"/>
                  <a:gd name="T6" fmla="*/ 46 w 46"/>
                  <a:gd name="T7" fmla="*/ 24 h 47"/>
                  <a:gd name="T8" fmla="*/ 23 w 46"/>
                  <a:gd name="T9" fmla="*/ 47 h 47"/>
                  <a:gd name="T10" fmla="*/ 23 w 46"/>
                  <a:gd name="T11" fmla="*/ 12 h 47"/>
                  <a:gd name="T12" fmla="*/ 12 w 46"/>
                  <a:gd name="T13" fmla="*/ 24 h 47"/>
                  <a:gd name="T14" fmla="*/ 23 w 46"/>
                  <a:gd name="T15" fmla="*/ 35 h 47"/>
                  <a:gd name="T16" fmla="*/ 34 w 46"/>
                  <a:gd name="T17" fmla="*/ 24 h 47"/>
                  <a:gd name="T18" fmla="*/ 23 w 46"/>
                  <a:gd name="T19"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7">
                    <a:moveTo>
                      <a:pt x="23" y="47"/>
                    </a:moveTo>
                    <a:cubicBezTo>
                      <a:pt x="11" y="47"/>
                      <a:pt x="0" y="36"/>
                      <a:pt x="0" y="24"/>
                    </a:cubicBezTo>
                    <a:cubicBezTo>
                      <a:pt x="0" y="11"/>
                      <a:pt x="11" y="0"/>
                      <a:pt x="23" y="0"/>
                    </a:cubicBezTo>
                    <a:cubicBezTo>
                      <a:pt x="36" y="0"/>
                      <a:pt x="46" y="11"/>
                      <a:pt x="46" y="24"/>
                    </a:cubicBezTo>
                    <a:cubicBezTo>
                      <a:pt x="46" y="36"/>
                      <a:pt x="36" y="47"/>
                      <a:pt x="23" y="47"/>
                    </a:cubicBezTo>
                    <a:close/>
                    <a:moveTo>
                      <a:pt x="23" y="12"/>
                    </a:moveTo>
                    <a:cubicBezTo>
                      <a:pt x="17" y="12"/>
                      <a:pt x="12" y="17"/>
                      <a:pt x="12" y="24"/>
                    </a:cubicBezTo>
                    <a:cubicBezTo>
                      <a:pt x="12" y="30"/>
                      <a:pt x="17" y="35"/>
                      <a:pt x="23" y="35"/>
                    </a:cubicBezTo>
                    <a:cubicBezTo>
                      <a:pt x="29" y="35"/>
                      <a:pt x="34" y="30"/>
                      <a:pt x="34" y="24"/>
                    </a:cubicBezTo>
                    <a:cubicBezTo>
                      <a:pt x="34" y="17"/>
                      <a:pt x="29" y="12"/>
                      <a:pt x="23"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313131"/>
                  </a:solidFill>
                  <a:effectLst/>
                  <a:uLnTx/>
                  <a:uFillTx/>
                  <a:latin typeface="Calibri" panose="020F0502020204030204" pitchFamily="34" charset="0"/>
                  <a:ea typeface="+mn-ea"/>
                  <a:cs typeface="Arial" panose="020B0604020202020204" pitchFamily="34" charset="0"/>
                </a:endParaRPr>
              </a:p>
            </p:txBody>
          </p:sp>
        </p:grpSp>
        <p:grpSp>
          <p:nvGrpSpPr>
            <p:cNvPr id="17" name="Group 16">
              <a:extLst>
                <a:ext uri="{FF2B5EF4-FFF2-40B4-BE49-F238E27FC236}">
                  <a16:creationId xmlns:a16="http://schemas.microsoft.com/office/drawing/2014/main" id="{F5FBB3C5-4E3A-F14C-B76F-DE1989552DB3}"/>
                </a:ext>
              </a:extLst>
            </p:cNvPr>
            <p:cNvGrpSpPr/>
            <p:nvPr/>
          </p:nvGrpSpPr>
          <p:grpSpPr>
            <a:xfrm>
              <a:off x="5984293" y="2198064"/>
              <a:ext cx="437914" cy="556637"/>
              <a:chOff x="7705711" y="3831538"/>
              <a:chExt cx="357188" cy="454025"/>
            </a:xfrm>
            <a:solidFill>
              <a:schemeClr val="bg2"/>
            </a:solidFill>
          </p:grpSpPr>
          <p:sp>
            <p:nvSpPr>
              <p:cNvPr id="18" name="Freeform 502">
                <a:extLst>
                  <a:ext uri="{FF2B5EF4-FFF2-40B4-BE49-F238E27FC236}">
                    <a16:creationId xmlns:a16="http://schemas.microsoft.com/office/drawing/2014/main" id="{9898C1FB-0704-684E-AAB4-8D2E63316E4A}"/>
                  </a:ext>
                </a:extLst>
              </p:cNvPr>
              <p:cNvSpPr>
                <a:spLocks noEditPoints="1"/>
              </p:cNvSpPr>
              <p:nvPr/>
            </p:nvSpPr>
            <p:spPr bwMode="auto">
              <a:xfrm>
                <a:off x="7735873" y="3831538"/>
                <a:ext cx="295275" cy="131763"/>
              </a:xfrm>
              <a:custGeom>
                <a:avLst/>
                <a:gdLst>
                  <a:gd name="T0" fmla="*/ 91 w 182"/>
                  <a:gd name="T1" fmla="*/ 81 h 81"/>
                  <a:gd name="T2" fmla="*/ 0 w 182"/>
                  <a:gd name="T3" fmla="*/ 40 h 81"/>
                  <a:gd name="T4" fmla="*/ 91 w 182"/>
                  <a:gd name="T5" fmla="*/ 0 h 81"/>
                  <a:gd name="T6" fmla="*/ 182 w 182"/>
                  <a:gd name="T7" fmla="*/ 40 h 81"/>
                  <a:gd name="T8" fmla="*/ 91 w 182"/>
                  <a:gd name="T9" fmla="*/ 81 h 81"/>
                  <a:gd name="T10" fmla="*/ 91 w 182"/>
                  <a:gd name="T11" fmla="*/ 12 h 81"/>
                  <a:gd name="T12" fmla="*/ 12 w 182"/>
                  <a:gd name="T13" fmla="*/ 40 h 81"/>
                  <a:gd name="T14" fmla="*/ 91 w 182"/>
                  <a:gd name="T15" fmla="*/ 69 h 81"/>
                  <a:gd name="T16" fmla="*/ 170 w 182"/>
                  <a:gd name="T17" fmla="*/ 40 h 81"/>
                  <a:gd name="T18" fmla="*/ 91 w 182"/>
                  <a:gd name="T19" fmla="*/ 1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2" h="81">
                    <a:moveTo>
                      <a:pt x="91" y="81"/>
                    </a:moveTo>
                    <a:cubicBezTo>
                      <a:pt x="39" y="81"/>
                      <a:pt x="0" y="63"/>
                      <a:pt x="0" y="40"/>
                    </a:cubicBezTo>
                    <a:cubicBezTo>
                      <a:pt x="0" y="17"/>
                      <a:pt x="39" y="0"/>
                      <a:pt x="91" y="0"/>
                    </a:cubicBezTo>
                    <a:cubicBezTo>
                      <a:pt x="143" y="0"/>
                      <a:pt x="182" y="17"/>
                      <a:pt x="182" y="40"/>
                    </a:cubicBezTo>
                    <a:cubicBezTo>
                      <a:pt x="182" y="63"/>
                      <a:pt x="143" y="81"/>
                      <a:pt x="91" y="81"/>
                    </a:cubicBezTo>
                    <a:close/>
                    <a:moveTo>
                      <a:pt x="91" y="12"/>
                    </a:moveTo>
                    <a:cubicBezTo>
                      <a:pt x="45" y="12"/>
                      <a:pt x="12" y="27"/>
                      <a:pt x="12" y="40"/>
                    </a:cubicBezTo>
                    <a:cubicBezTo>
                      <a:pt x="12" y="54"/>
                      <a:pt x="45" y="69"/>
                      <a:pt x="91" y="69"/>
                    </a:cubicBezTo>
                    <a:cubicBezTo>
                      <a:pt x="136" y="69"/>
                      <a:pt x="170" y="54"/>
                      <a:pt x="170" y="40"/>
                    </a:cubicBezTo>
                    <a:cubicBezTo>
                      <a:pt x="170" y="27"/>
                      <a:pt x="136" y="12"/>
                      <a:pt x="9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313131"/>
                  </a:solidFill>
                  <a:effectLst/>
                  <a:uLnTx/>
                  <a:uFillTx/>
                  <a:latin typeface="Calibri" panose="020F0502020204030204" pitchFamily="34" charset="0"/>
                  <a:ea typeface="+mn-ea"/>
                  <a:cs typeface="Arial" panose="020B0604020202020204" pitchFamily="34" charset="0"/>
                </a:endParaRPr>
              </a:p>
            </p:txBody>
          </p:sp>
          <p:sp>
            <p:nvSpPr>
              <p:cNvPr id="19" name="Freeform 503">
                <a:extLst>
                  <a:ext uri="{FF2B5EF4-FFF2-40B4-BE49-F238E27FC236}">
                    <a16:creationId xmlns:a16="http://schemas.microsoft.com/office/drawing/2014/main" id="{4F52831C-5470-E440-91DA-E13D5F97AE4E}"/>
                  </a:ext>
                </a:extLst>
              </p:cNvPr>
              <p:cNvSpPr>
                <a:spLocks/>
              </p:cNvSpPr>
              <p:nvPr/>
            </p:nvSpPr>
            <p:spPr bwMode="auto">
              <a:xfrm>
                <a:off x="7799373" y="3955363"/>
                <a:ext cx="231775" cy="80963"/>
              </a:xfrm>
              <a:custGeom>
                <a:avLst/>
                <a:gdLst>
                  <a:gd name="T0" fmla="*/ 52 w 143"/>
                  <a:gd name="T1" fmla="*/ 50 h 50"/>
                  <a:gd name="T2" fmla="*/ 6 w 143"/>
                  <a:gd name="T3" fmla="*/ 44 h 50"/>
                  <a:gd name="T4" fmla="*/ 1 w 143"/>
                  <a:gd name="T5" fmla="*/ 37 h 50"/>
                  <a:gd name="T6" fmla="*/ 9 w 143"/>
                  <a:gd name="T7" fmla="*/ 33 h 50"/>
                  <a:gd name="T8" fmla="*/ 52 w 143"/>
                  <a:gd name="T9" fmla="*/ 38 h 50"/>
                  <a:gd name="T10" fmla="*/ 131 w 143"/>
                  <a:gd name="T11" fmla="*/ 6 h 50"/>
                  <a:gd name="T12" fmla="*/ 137 w 143"/>
                  <a:gd name="T13" fmla="*/ 0 h 50"/>
                  <a:gd name="T14" fmla="*/ 143 w 143"/>
                  <a:gd name="T15" fmla="*/ 6 h 50"/>
                  <a:gd name="T16" fmla="*/ 52 w 143"/>
                  <a:gd name="T1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50">
                    <a:moveTo>
                      <a:pt x="52" y="50"/>
                    </a:moveTo>
                    <a:cubicBezTo>
                      <a:pt x="35" y="50"/>
                      <a:pt x="19" y="48"/>
                      <a:pt x="6" y="44"/>
                    </a:cubicBezTo>
                    <a:cubicBezTo>
                      <a:pt x="2" y="43"/>
                      <a:pt x="0" y="40"/>
                      <a:pt x="1" y="37"/>
                    </a:cubicBezTo>
                    <a:cubicBezTo>
                      <a:pt x="2" y="34"/>
                      <a:pt x="6" y="32"/>
                      <a:pt x="9" y="33"/>
                    </a:cubicBezTo>
                    <a:cubicBezTo>
                      <a:pt x="22" y="36"/>
                      <a:pt x="36" y="38"/>
                      <a:pt x="52" y="38"/>
                    </a:cubicBezTo>
                    <a:cubicBezTo>
                      <a:pt x="98" y="38"/>
                      <a:pt x="131" y="21"/>
                      <a:pt x="131" y="6"/>
                    </a:cubicBezTo>
                    <a:cubicBezTo>
                      <a:pt x="131" y="3"/>
                      <a:pt x="133" y="0"/>
                      <a:pt x="137" y="0"/>
                    </a:cubicBezTo>
                    <a:cubicBezTo>
                      <a:pt x="140" y="0"/>
                      <a:pt x="143" y="3"/>
                      <a:pt x="143" y="6"/>
                    </a:cubicBezTo>
                    <a:cubicBezTo>
                      <a:pt x="143" y="31"/>
                      <a:pt x="103" y="50"/>
                      <a:pt x="52"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313131"/>
                  </a:solidFill>
                  <a:effectLst/>
                  <a:uLnTx/>
                  <a:uFillTx/>
                  <a:latin typeface="Calibri" panose="020F0502020204030204" pitchFamily="34" charset="0"/>
                  <a:ea typeface="+mn-ea"/>
                  <a:cs typeface="Arial" panose="020B0604020202020204" pitchFamily="34" charset="0"/>
                </a:endParaRPr>
              </a:p>
            </p:txBody>
          </p:sp>
          <p:sp>
            <p:nvSpPr>
              <p:cNvPr id="20" name="Freeform 504">
                <a:extLst>
                  <a:ext uri="{FF2B5EF4-FFF2-40B4-BE49-F238E27FC236}">
                    <a16:creationId xmlns:a16="http://schemas.microsoft.com/office/drawing/2014/main" id="{B3031982-1447-124D-9F47-7625D438A631}"/>
                  </a:ext>
                </a:extLst>
              </p:cNvPr>
              <p:cNvSpPr>
                <a:spLocks/>
              </p:cNvSpPr>
              <p:nvPr/>
            </p:nvSpPr>
            <p:spPr bwMode="auto">
              <a:xfrm>
                <a:off x="7735873" y="3955363"/>
                <a:ext cx="230188" cy="80963"/>
              </a:xfrm>
              <a:custGeom>
                <a:avLst/>
                <a:gdLst>
                  <a:gd name="T0" fmla="*/ 90 w 142"/>
                  <a:gd name="T1" fmla="*/ 50 h 50"/>
                  <a:gd name="T2" fmla="*/ 0 w 142"/>
                  <a:gd name="T3" fmla="*/ 6 h 50"/>
                  <a:gd name="T4" fmla="*/ 6 w 142"/>
                  <a:gd name="T5" fmla="*/ 0 h 50"/>
                  <a:gd name="T6" fmla="*/ 12 w 142"/>
                  <a:gd name="T7" fmla="*/ 6 h 50"/>
                  <a:gd name="T8" fmla="*/ 90 w 142"/>
                  <a:gd name="T9" fmla="*/ 38 h 50"/>
                  <a:gd name="T10" fmla="*/ 133 w 142"/>
                  <a:gd name="T11" fmla="*/ 33 h 50"/>
                  <a:gd name="T12" fmla="*/ 141 w 142"/>
                  <a:gd name="T13" fmla="*/ 37 h 50"/>
                  <a:gd name="T14" fmla="*/ 137 w 142"/>
                  <a:gd name="T15" fmla="*/ 44 h 50"/>
                  <a:gd name="T16" fmla="*/ 90 w 142"/>
                  <a:gd name="T1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50">
                    <a:moveTo>
                      <a:pt x="90" y="50"/>
                    </a:moveTo>
                    <a:cubicBezTo>
                      <a:pt x="39" y="50"/>
                      <a:pt x="0" y="31"/>
                      <a:pt x="0" y="6"/>
                    </a:cubicBezTo>
                    <a:cubicBezTo>
                      <a:pt x="0" y="3"/>
                      <a:pt x="2" y="0"/>
                      <a:pt x="6" y="0"/>
                    </a:cubicBezTo>
                    <a:cubicBezTo>
                      <a:pt x="9" y="0"/>
                      <a:pt x="12" y="3"/>
                      <a:pt x="12" y="6"/>
                    </a:cubicBezTo>
                    <a:cubicBezTo>
                      <a:pt x="12" y="21"/>
                      <a:pt x="44" y="38"/>
                      <a:pt x="90" y="38"/>
                    </a:cubicBezTo>
                    <a:cubicBezTo>
                      <a:pt x="106" y="38"/>
                      <a:pt x="120" y="36"/>
                      <a:pt x="133" y="33"/>
                    </a:cubicBezTo>
                    <a:cubicBezTo>
                      <a:pt x="136" y="32"/>
                      <a:pt x="140" y="34"/>
                      <a:pt x="141" y="37"/>
                    </a:cubicBezTo>
                    <a:cubicBezTo>
                      <a:pt x="142" y="40"/>
                      <a:pt x="140" y="43"/>
                      <a:pt x="137" y="44"/>
                    </a:cubicBezTo>
                    <a:cubicBezTo>
                      <a:pt x="123" y="48"/>
                      <a:pt x="107" y="50"/>
                      <a:pt x="90"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313131"/>
                  </a:solidFill>
                  <a:effectLst/>
                  <a:uLnTx/>
                  <a:uFillTx/>
                  <a:latin typeface="Calibri" panose="020F0502020204030204" pitchFamily="34" charset="0"/>
                  <a:ea typeface="+mn-ea"/>
                  <a:cs typeface="Arial" panose="020B0604020202020204" pitchFamily="34" charset="0"/>
                </a:endParaRPr>
              </a:p>
            </p:txBody>
          </p:sp>
          <p:sp>
            <p:nvSpPr>
              <p:cNvPr id="21" name="Freeform 505">
                <a:extLst>
                  <a:ext uri="{FF2B5EF4-FFF2-40B4-BE49-F238E27FC236}">
                    <a16:creationId xmlns:a16="http://schemas.microsoft.com/office/drawing/2014/main" id="{F30D32D1-37FD-9741-A889-374161ED514A}"/>
                  </a:ext>
                </a:extLst>
              </p:cNvPr>
              <p:cNvSpPr>
                <a:spLocks/>
              </p:cNvSpPr>
              <p:nvPr/>
            </p:nvSpPr>
            <p:spPr bwMode="auto">
              <a:xfrm>
                <a:off x="7735873" y="4020450"/>
                <a:ext cx="230188" cy="82550"/>
              </a:xfrm>
              <a:custGeom>
                <a:avLst/>
                <a:gdLst>
                  <a:gd name="T0" fmla="*/ 90 w 142"/>
                  <a:gd name="T1" fmla="*/ 50 h 50"/>
                  <a:gd name="T2" fmla="*/ 0 w 142"/>
                  <a:gd name="T3" fmla="*/ 6 h 50"/>
                  <a:gd name="T4" fmla="*/ 6 w 142"/>
                  <a:gd name="T5" fmla="*/ 0 h 50"/>
                  <a:gd name="T6" fmla="*/ 12 w 142"/>
                  <a:gd name="T7" fmla="*/ 6 h 50"/>
                  <a:gd name="T8" fmla="*/ 90 w 142"/>
                  <a:gd name="T9" fmla="*/ 38 h 50"/>
                  <a:gd name="T10" fmla="*/ 133 w 142"/>
                  <a:gd name="T11" fmla="*/ 32 h 50"/>
                  <a:gd name="T12" fmla="*/ 141 w 142"/>
                  <a:gd name="T13" fmla="*/ 37 h 50"/>
                  <a:gd name="T14" fmla="*/ 137 w 142"/>
                  <a:gd name="T15" fmla="*/ 44 h 50"/>
                  <a:gd name="T16" fmla="*/ 90 w 142"/>
                  <a:gd name="T1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50">
                    <a:moveTo>
                      <a:pt x="90" y="50"/>
                    </a:moveTo>
                    <a:cubicBezTo>
                      <a:pt x="39" y="50"/>
                      <a:pt x="0" y="30"/>
                      <a:pt x="0" y="6"/>
                    </a:cubicBezTo>
                    <a:cubicBezTo>
                      <a:pt x="0" y="2"/>
                      <a:pt x="2" y="0"/>
                      <a:pt x="6" y="0"/>
                    </a:cubicBezTo>
                    <a:cubicBezTo>
                      <a:pt x="9" y="0"/>
                      <a:pt x="12" y="2"/>
                      <a:pt x="12" y="6"/>
                    </a:cubicBezTo>
                    <a:cubicBezTo>
                      <a:pt x="12" y="21"/>
                      <a:pt x="44" y="38"/>
                      <a:pt x="90" y="38"/>
                    </a:cubicBezTo>
                    <a:cubicBezTo>
                      <a:pt x="106" y="38"/>
                      <a:pt x="120" y="36"/>
                      <a:pt x="133" y="32"/>
                    </a:cubicBezTo>
                    <a:cubicBezTo>
                      <a:pt x="136" y="32"/>
                      <a:pt x="140" y="33"/>
                      <a:pt x="141" y="37"/>
                    </a:cubicBezTo>
                    <a:cubicBezTo>
                      <a:pt x="142" y="40"/>
                      <a:pt x="140" y="43"/>
                      <a:pt x="137" y="44"/>
                    </a:cubicBezTo>
                    <a:cubicBezTo>
                      <a:pt x="123" y="48"/>
                      <a:pt x="107" y="50"/>
                      <a:pt x="90"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313131"/>
                  </a:solidFill>
                  <a:effectLst/>
                  <a:uLnTx/>
                  <a:uFillTx/>
                  <a:latin typeface="Calibri" panose="020F0502020204030204" pitchFamily="34" charset="0"/>
                  <a:ea typeface="+mn-ea"/>
                  <a:cs typeface="Arial" panose="020B0604020202020204" pitchFamily="34" charset="0"/>
                </a:endParaRPr>
              </a:p>
            </p:txBody>
          </p:sp>
          <p:sp>
            <p:nvSpPr>
              <p:cNvPr id="22" name="Freeform 506">
                <a:extLst>
                  <a:ext uri="{FF2B5EF4-FFF2-40B4-BE49-F238E27FC236}">
                    <a16:creationId xmlns:a16="http://schemas.microsoft.com/office/drawing/2014/main" id="{CA29BB73-6566-9446-AB0E-50046D2330AA}"/>
                  </a:ext>
                </a:extLst>
              </p:cNvPr>
              <p:cNvSpPr>
                <a:spLocks/>
              </p:cNvSpPr>
              <p:nvPr/>
            </p:nvSpPr>
            <p:spPr bwMode="auto">
              <a:xfrm>
                <a:off x="7780323" y="4020450"/>
                <a:ext cx="250825" cy="82550"/>
              </a:xfrm>
              <a:custGeom>
                <a:avLst/>
                <a:gdLst>
                  <a:gd name="T0" fmla="*/ 64 w 155"/>
                  <a:gd name="T1" fmla="*/ 50 h 50"/>
                  <a:gd name="T2" fmla="*/ 5 w 155"/>
                  <a:gd name="T3" fmla="*/ 40 h 50"/>
                  <a:gd name="T4" fmla="*/ 1 w 155"/>
                  <a:gd name="T5" fmla="*/ 32 h 50"/>
                  <a:gd name="T6" fmla="*/ 9 w 155"/>
                  <a:gd name="T7" fmla="*/ 28 h 50"/>
                  <a:gd name="T8" fmla="*/ 64 w 155"/>
                  <a:gd name="T9" fmla="*/ 38 h 50"/>
                  <a:gd name="T10" fmla="*/ 143 w 155"/>
                  <a:gd name="T11" fmla="*/ 6 h 50"/>
                  <a:gd name="T12" fmla="*/ 149 w 155"/>
                  <a:gd name="T13" fmla="*/ 0 h 50"/>
                  <a:gd name="T14" fmla="*/ 155 w 155"/>
                  <a:gd name="T15" fmla="*/ 6 h 50"/>
                  <a:gd name="T16" fmla="*/ 64 w 155"/>
                  <a:gd name="T1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50">
                    <a:moveTo>
                      <a:pt x="64" y="50"/>
                    </a:moveTo>
                    <a:cubicBezTo>
                      <a:pt x="42" y="50"/>
                      <a:pt x="21" y="46"/>
                      <a:pt x="5" y="40"/>
                    </a:cubicBezTo>
                    <a:cubicBezTo>
                      <a:pt x="2" y="38"/>
                      <a:pt x="0" y="35"/>
                      <a:pt x="1" y="32"/>
                    </a:cubicBezTo>
                    <a:cubicBezTo>
                      <a:pt x="3" y="29"/>
                      <a:pt x="6" y="27"/>
                      <a:pt x="9" y="28"/>
                    </a:cubicBezTo>
                    <a:cubicBezTo>
                      <a:pt x="24" y="35"/>
                      <a:pt x="43" y="38"/>
                      <a:pt x="64" y="38"/>
                    </a:cubicBezTo>
                    <a:cubicBezTo>
                      <a:pt x="110" y="38"/>
                      <a:pt x="143" y="21"/>
                      <a:pt x="143" y="6"/>
                    </a:cubicBezTo>
                    <a:cubicBezTo>
                      <a:pt x="143" y="2"/>
                      <a:pt x="145" y="0"/>
                      <a:pt x="149" y="0"/>
                    </a:cubicBezTo>
                    <a:cubicBezTo>
                      <a:pt x="152" y="0"/>
                      <a:pt x="155" y="2"/>
                      <a:pt x="155" y="6"/>
                    </a:cubicBezTo>
                    <a:cubicBezTo>
                      <a:pt x="155" y="30"/>
                      <a:pt x="115" y="50"/>
                      <a:pt x="64"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313131"/>
                  </a:solidFill>
                  <a:effectLst/>
                  <a:uLnTx/>
                  <a:uFillTx/>
                  <a:latin typeface="Calibri" panose="020F0502020204030204" pitchFamily="34" charset="0"/>
                  <a:ea typeface="+mn-ea"/>
                  <a:cs typeface="Arial" panose="020B0604020202020204" pitchFamily="34" charset="0"/>
                </a:endParaRPr>
              </a:p>
            </p:txBody>
          </p:sp>
          <p:sp>
            <p:nvSpPr>
              <p:cNvPr id="23" name="Freeform 507">
                <a:extLst>
                  <a:ext uri="{FF2B5EF4-FFF2-40B4-BE49-F238E27FC236}">
                    <a16:creationId xmlns:a16="http://schemas.microsoft.com/office/drawing/2014/main" id="{14955F1E-62D2-2648-9C79-BDC04B35DB3C}"/>
                  </a:ext>
                </a:extLst>
              </p:cNvPr>
              <p:cNvSpPr>
                <a:spLocks/>
              </p:cNvSpPr>
              <p:nvPr/>
            </p:nvSpPr>
            <p:spPr bwMode="auto">
              <a:xfrm>
                <a:off x="7734286" y="4095063"/>
                <a:ext cx="296863" cy="85725"/>
              </a:xfrm>
              <a:custGeom>
                <a:avLst/>
                <a:gdLst>
                  <a:gd name="T0" fmla="*/ 91 w 183"/>
                  <a:gd name="T1" fmla="*/ 52 h 52"/>
                  <a:gd name="T2" fmla="*/ 1 w 183"/>
                  <a:gd name="T3" fmla="*/ 18 h 52"/>
                  <a:gd name="T4" fmla="*/ 4 w 183"/>
                  <a:gd name="T5" fmla="*/ 10 h 52"/>
                  <a:gd name="T6" fmla="*/ 12 w 183"/>
                  <a:gd name="T7" fmla="*/ 12 h 52"/>
                  <a:gd name="T8" fmla="*/ 91 w 183"/>
                  <a:gd name="T9" fmla="*/ 40 h 52"/>
                  <a:gd name="T10" fmla="*/ 171 w 183"/>
                  <a:gd name="T11" fmla="*/ 6 h 52"/>
                  <a:gd name="T12" fmla="*/ 177 w 183"/>
                  <a:gd name="T13" fmla="*/ 0 h 52"/>
                  <a:gd name="T14" fmla="*/ 183 w 183"/>
                  <a:gd name="T15" fmla="*/ 6 h 52"/>
                  <a:gd name="T16" fmla="*/ 91 w 183"/>
                  <a:gd name="T1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52">
                    <a:moveTo>
                      <a:pt x="91" y="52"/>
                    </a:moveTo>
                    <a:cubicBezTo>
                      <a:pt x="48" y="52"/>
                      <a:pt x="12" y="38"/>
                      <a:pt x="1" y="18"/>
                    </a:cubicBezTo>
                    <a:cubicBezTo>
                      <a:pt x="0" y="15"/>
                      <a:pt x="1" y="11"/>
                      <a:pt x="4" y="10"/>
                    </a:cubicBezTo>
                    <a:cubicBezTo>
                      <a:pt x="7" y="8"/>
                      <a:pt x="11" y="9"/>
                      <a:pt x="12" y="12"/>
                    </a:cubicBezTo>
                    <a:cubicBezTo>
                      <a:pt x="19" y="26"/>
                      <a:pt x="48" y="40"/>
                      <a:pt x="91" y="40"/>
                    </a:cubicBezTo>
                    <a:cubicBezTo>
                      <a:pt x="138" y="40"/>
                      <a:pt x="171" y="22"/>
                      <a:pt x="171" y="6"/>
                    </a:cubicBezTo>
                    <a:cubicBezTo>
                      <a:pt x="171" y="2"/>
                      <a:pt x="173" y="0"/>
                      <a:pt x="177" y="0"/>
                    </a:cubicBezTo>
                    <a:cubicBezTo>
                      <a:pt x="180" y="0"/>
                      <a:pt x="183" y="2"/>
                      <a:pt x="183" y="6"/>
                    </a:cubicBezTo>
                    <a:cubicBezTo>
                      <a:pt x="183" y="31"/>
                      <a:pt x="142" y="52"/>
                      <a:pt x="91"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313131"/>
                  </a:solidFill>
                  <a:effectLst/>
                  <a:uLnTx/>
                  <a:uFillTx/>
                  <a:latin typeface="Calibri" panose="020F0502020204030204" pitchFamily="34" charset="0"/>
                  <a:ea typeface="+mn-ea"/>
                  <a:cs typeface="Arial" panose="020B0604020202020204" pitchFamily="34" charset="0"/>
                </a:endParaRPr>
              </a:p>
            </p:txBody>
          </p:sp>
          <p:sp>
            <p:nvSpPr>
              <p:cNvPr id="24" name="Freeform 508">
                <a:extLst>
                  <a:ext uri="{FF2B5EF4-FFF2-40B4-BE49-F238E27FC236}">
                    <a16:creationId xmlns:a16="http://schemas.microsoft.com/office/drawing/2014/main" id="{0AD3A342-14AC-5C40-B749-B096F5297814}"/>
                  </a:ext>
                </a:extLst>
              </p:cNvPr>
              <p:cNvSpPr>
                <a:spLocks/>
              </p:cNvSpPr>
              <p:nvPr/>
            </p:nvSpPr>
            <p:spPr bwMode="auto">
              <a:xfrm>
                <a:off x="8010511" y="3895038"/>
                <a:ext cx="19050" cy="222250"/>
              </a:xfrm>
              <a:custGeom>
                <a:avLst/>
                <a:gdLst>
                  <a:gd name="T0" fmla="*/ 6 w 12"/>
                  <a:gd name="T1" fmla="*/ 137 h 137"/>
                  <a:gd name="T2" fmla="*/ 0 w 12"/>
                  <a:gd name="T3" fmla="*/ 131 h 137"/>
                  <a:gd name="T4" fmla="*/ 0 w 12"/>
                  <a:gd name="T5" fmla="*/ 6 h 137"/>
                  <a:gd name="T6" fmla="*/ 6 w 12"/>
                  <a:gd name="T7" fmla="*/ 0 h 137"/>
                  <a:gd name="T8" fmla="*/ 12 w 12"/>
                  <a:gd name="T9" fmla="*/ 6 h 137"/>
                  <a:gd name="T10" fmla="*/ 12 w 12"/>
                  <a:gd name="T11" fmla="*/ 131 h 137"/>
                  <a:gd name="T12" fmla="*/ 6 w 12"/>
                  <a:gd name="T13" fmla="*/ 137 h 137"/>
                </a:gdLst>
                <a:ahLst/>
                <a:cxnLst>
                  <a:cxn ang="0">
                    <a:pos x="T0" y="T1"/>
                  </a:cxn>
                  <a:cxn ang="0">
                    <a:pos x="T2" y="T3"/>
                  </a:cxn>
                  <a:cxn ang="0">
                    <a:pos x="T4" y="T5"/>
                  </a:cxn>
                  <a:cxn ang="0">
                    <a:pos x="T6" y="T7"/>
                  </a:cxn>
                  <a:cxn ang="0">
                    <a:pos x="T8" y="T9"/>
                  </a:cxn>
                  <a:cxn ang="0">
                    <a:pos x="T10" y="T11"/>
                  </a:cxn>
                  <a:cxn ang="0">
                    <a:pos x="T12" y="T13"/>
                  </a:cxn>
                </a:cxnLst>
                <a:rect l="0" t="0" r="r" b="b"/>
                <a:pathLst>
                  <a:path w="12" h="137">
                    <a:moveTo>
                      <a:pt x="6" y="137"/>
                    </a:moveTo>
                    <a:cubicBezTo>
                      <a:pt x="3" y="137"/>
                      <a:pt x="0" y="134"/>
                      <a:pt x="0" y="131"/>
                    </a:cubicBezTo>
                    <a:cubicBezTo>
                      <a:pt x="0" y="6"/>
                      <a:pt x="0" y="6"/>
                      <a:pt x="0" y="6"/>
                    </a:cubicBezTo>
                    <a:cubicBezTo>
                      <a:pt x="0" y="3"/>
                      <a:pt x="3" y="0"/>
                      <a:pt x="6" y="0"/>
                    </a:cubicBezTo>
                    <a:cubicBezTo>
                      <a:pt x="10" y="0"/>
                      <a:pt x="12" y="3"/>
                      <a:pt x="12" y="6"/>
                    </a:cubicBezTo>
                    <a:cubicBezTo>
                      <a:pt x="12" y="131"/>
                      <a:pt x="12" y="131"/>
                      <a:pt x="12" y="131"/>
                    </a:cubicBezTo>
                    <a:cubicBezTo>
                      <a:pt x="12" y="134"/>
                      <a:pt x="10" y="137"/>
                      <a:pt x="6" y="1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313131"/>
                  </a:solidFill>
                  <a:effectLst/>
                  <a:uLnTx/>
                  <a:uFillTx/>
                  <a:latin typeface="Calibri" panose="020F0502020204030204" pitchFamily="34" charset="0"/>
                  <a:ea typeface="+mn-ea"/>
                  <a:cs typeface="Arial" panose="020B0604020202020204" pitchFamily="34" charset="0"/>
                </a:endParaRPr>
              </a:p>
            </p:txBody>
          </p:sp>
          <p:sp>
            <p:nvSpPr>
              <p:cNvPr id="25" name="Freeform 509">
                <a:extLst>
                  <a:ext uri="{FF2B5EF4-FFF2-40B4-BE49-F238E27FC236}">
                    <a16:creationId xmlns:a16="http://schemas.microsoft.com/office/drawing/2014/main" id="{C5F8C936-8B18-444D-9D0B-8A17F49FE936}"/>
                  </a:ext>
                </a:extLst>
              </p:cNvPr>
              <p:cNvSpPr>
                <a:spLocks/>
              </p:cNvSpPr>
              <p:nvPr/>
            </p:nvSpPr>
            <p:spPr bwMode="auto">
              <a:xfrm>
                <a:off x="7735873" y="3888688"/>
                <a:ext cx="19050" cy="239713"/>
              </a:xfrm>
              <a:custGeom>
                <a:avLst/>
                <a:gdLst>
                  <a:gd name="T0" fmla="*/ 6 w 12"/>
                  <a:gd name="T1" fmla="*/ 148 h 148"/>
                  <a:gd name="T2" fmla="*/ 0 w 12"/>
                  <a:gd name="T3" fmla="*/ 142 h 148"/>
                  <a:gd name="T4" fmla="*/ 0 w 12"/>
                  <a:gd name="T5" fmla="*/ 6 h 148"/>
                  <a:gd name="T6" fmla="*/ 6 w 12"/>
                  <a:gd name="T7" fmla="*/ 0 h 148"/>
                  <a:gd name="T8" fmla="*/ 12 w 12"/>
                  <a:gd name="T9" fmla="*/ 6 h 148"/>
                  <a:gd name="T10" fmla="*/ 12 w 12"/>
                  <a:gd name="T11" fmla="*/ 142 h 148"/>
                  <a:gd name="T12" fmla="*/ 6 w 12"/>
                  <a:gd name="T13" fmla="*/ 148 h 148"/>
                </a:gdLst>
                <a:ahLst/>
                <a:cxnLst>
                  <a:cxn ang="0">
                    <a:pos x="T0" y="T1"/>
                  </a:cxn>
                  <a:cxn ang="0">
                    <a:pos x="T2" y="T3"/>
                  </a:cxn>
                  <a:cxn ang="0">
                    <a:pos x="T4" y="T5"/>
                  </a:cxn>
                  <a:cxn ang="0">
                    <a:pos x="T6" y="T7"/>
                  </a:cxn>
                  <a:cxn ang="0">
                    <a:pos x="T8" y="T9"/>
                  </a:cxn>
                  <a:cxn ang="0">
                    <a:pos x="T10" y="T11"/>
                  </a:cxn>
                  <a:cxn ang="0">
                    <a:pos x="T12" y="T13"/>
                  </a:cxn>
                </a:cxnLst>
                <a:rect l="0" t="0" r="r" b="b"/>
                <a:pathLst>
                  <a:path w="12" h="148">
                    <a:moveTo>
                      <a:pt x="6" y="148"/>
                    </a:moveTo>
                    <a:cubicBezTo>
                      <a:pt x="3" y="148"/>
                      <a:pt x="0" y="145"/>
                      <a:pt x="0" y="142"/>
                    </a:cubicBezTo>
                    <a:cubicBezTo>
                      <a:pt x="0" y="6"/>
                      <a:pt x="0" y="6"/>
                      <a:pt x="0" y="6"/>
                    </a:cubicBezTo>
                    <a:cubicBezTo>
                      <a:pt x="0" y="2"/>
                      <a:pt x="3" y="0"/>
                      <a:pt x="6" y="0"/>
                    </a:cubicBezTo>
                    <a:cubicBezTo>
                      <a:pt x="9" y="0"/>
                      <a:pt x="12" y="2"/>
                      <a:pt x="12" y="6"/>
                    </a:cubicBezTo>
                    <a:cubicBezTo>
                      <a:pt x="12" y="142"/>
                      <a:pt x="12" y="142"/>
                      <a:pt x="12" y="142"/>
                    </a:cubicBezTo>
                    <a:cubicBezTo>
                      <a:pt x="12" y="145"/>
                      <a:pt x="9" y="148"/>
                      <a:pt x="6" y="1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313131"/>
                  </a:solidFill>
                  <a:effectLst/>
                  <a:uLnTx/>
                  <a:uFillTx/>
                  <a:latin typeface="Calibri" panose="020F0502020204030204" pitchFamily="34" charset="0"/>
                  <a:ea typeface="+mn-ea"/>
                  <a:cs typeface="Arial" panose="020B0604020202020204" pitchFamily="34" charset="0"/>
                </a:endParaRPr>
              </a:p>
            </p:txBody>
          </p:sp>
          <p:sp>
            <p:nvSpPr>
              <p:cNvPr id="26" name="Freeform 510">
                <a:extLst>
                  <a:ext uri="{FF2B5EF4-FFF2-40B4-BE49-F238E27FC236}">
                    <a16:creationId xmlns:a16="http://schemas.microsoft.com/office/drawing/2014/main" id="{CF16F751-DF20-DC47-AF31-799C5FC52B94}"/>
                  </a:ext>
                </a:extLst>
              </p:cNvPr>
              <p:cNvSpPr>
                <a:spLocks/>
              </p:cNvSpPr>
              <p:nvPr/>
            </p:nvSpPr>
            <p:spPr bwMode="auto">
              <a:xfrm>
                <a:off x="7873986" y="4161738"/>
                <a:ext cx="19050" cy="66675"/>
              </a:xfrm>
              <a:custGeom>
                <a:avLst/>
                <a:gdLst>
                  <a:gd name="T0" fmla="*/ 6 w 12"/>
                  <a:gd name="T1" fmla="*/ 41 h 41"/>
                  <a:gd name="T2" fmla="*/ 0 w 12"/>
                  <a:gd name="T3" fmla="*/ 35 h 41"/>
                  <a:gd name="T4" fmla="*/ 0 w 12"/>
                  <a:gd name="T5" fmla="*/ 6 h 41"/>
                  <a:gd name="T6" fmla="*/ 6 w 12"/>
                  <a:gd name="T7" fmla="*/ 0 h 41"/>
                  <a:gd name="T8" fmla="*/ 12 w 12"/>
                  <a:gd name="T9" fmla="*/ 6 h 41"/>
                  <a:gd name="T10" fmla="*/ 12 w 12"/>
                  <a:gd name="T11" fmla="*/ 35 h 41"/>
                  <a:gd name="T12" fmla="*/ 6 w 12"/>
                  <a:gd name="T13" fmla="*/ 41 h 41"/>
                </a:gdLst>
                <a:ahLst/>
                <a:cxnLst>
                  <a:cxn ang="0">
                    <a:pos x="T0" y="T1"/>
                  </a:cxn>
                  <a:cxn ang="0">
                    <a:pos x="T2" y="T3"/>
                  </a:cxn>
                  <a:cxn ang="0">
                    <a:pos x="T4" y="T5"/>
                  </a:cxn>
                  <a:cxn ang="0">
                    <a:pos x="T6" y="T7"/>
                  </a:cxn>
                  <a:cxn ang="0">
                    <a:pos x="T8" y="T9"/>
                  </a:cxn>
                  <a:cxn ang="0">
                    <a:pos x="T10" y="T11"/>
                  </a:cxn>
                  <a:cxn ang="0">
                    <a:pos x="T12" y="T13"/>
                  </a:cxn>
                </a:cxnLst>
                <a:rect l="0" t="0" r="r" b="b"/>
                <a:pathLst>
                  <a:path w="12" h="41">
                    <a:moveTo>
                      <a:pt x="6" y="41"/>
                    </a:moveTo>
                    <a:cubicBezTo>
                      <a:pt x="2" y="41"/>
                      <a:pt x="0" y="38"/>
                      <a:pt x="0" y="35"/>
                    </a:cubicBezTo>
                    <a:cubicBezTo>
                      <a:pt x="0" y="6"/>
                      <a:pt x="0" y="6"/>
                      <a:pt x="0" y="6"/>
                    </a:cubicBezTo>
                    <a:cubicBezTo>
                      <a:pt x="0" y="3"/>
                      <a:pt x="2" y="0"/>
                      <a:pt x="6" y="0"/>
                    </a:cubicBezTo>
                    <a:cubicBezTo>
                      <a:pt x="9" y="0"/>
                      <a:pt x="12" y="3"/>
                      <a:pt x="12" y="6"/>
                    </a:cubicBezTo>
                    <a:cubicBezTo>
                      <a:pt x="12" y="35"/>
                      <a:pt x="12" y="35"/>
                      <a:pt x="12" y="35"/>
                    </a:cubicBezTo>
                    <a:cubicBezTo>
                      <a:pt x="12" y="38"/>
                      <a:pt x="9" y="41"/>
                      <a:pt x="6"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313131"/>
                  </a:solidFill>
                  <a:effectLst/>
                  <a:uLnTx/>
                  <a:uFillTx/>
                  <a:latin typeface="Calibri" panose="020F0502020204030204" pitchFamily="34" charset="0"/>
                  <a:ea typeface="+mn-ea"/>
                  <a:cs typeface="Arial" panose="020B0604020202020204" pitchFamily="34" charset="0"/>
                </a:endParaRPr>
              </a:p>
            </p:txBody>
          </p:sp>
          <p:sp>
            <p:nvSpPr>
              <p:cNvPr id="27" name="Freeform 511">
                <a:extLst>
                  <a:ext uri="{FF2B5EF4-FFF2-40B4-BE49-F238E27FC236}">
                    <a16:creationId xmlns:a16="http://schemas.microsoft.com/office/drawing/2014/main" id="{1349D996-56B3-1A45-97B5-6850323D0E72}"/>
                  </a:ext>
                </a:extLst>
              </p:cNvPr>
              <p:cNvSpPr>
                <a:spLocks/>
              </p:cNvSpPr>
              <p:nvPr/>
            </p:nvSpPr>
            <p:spPr bwMode="auto">
              <a:xfrm>
                <a:off x="7905736" y="4237938"/>
                <a:ext cx="157163" cy="20638"/>
              </a:xfrm>
              <a:custGeom>
                <a:avLst/>
                <a:gdLst>
                  <a:gd name="T0" fmla="*/ 91 w 97"/>
                  <a:gd name="T1" fmla="*/ 12 h 12"/>
                  <a:gd name="T2" fmla="*/ 6 w 97"/>
                  <a:gd name="T3" fmla="*/ 12 h 12"/>
                  <a:gd name="T4" fmla="*/ 0 w 97"/>
                  <a:gd name="T5" fmla="*/ 6 h 12"/>
                  <a:gd name="T6" fmla="*/ 6 w 97"/>
                  <a:gd name="T7" fmla="*/ 0 h 12"/>
                  <a:gd name="T8" fmla="*/ 91 w 97"/>
                  <a:gd name="T9" fmla="*/ 0 h 12"/>
                  <a:gd name="T10" fmla="*/ 97 w 97"/>
                  <a:gd name="T11" fmla="*/ 6 h 12"/>
                  <a:gd name="T12" fmla="*/ 91 w 9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97" h="12">
                    <a:moveTo>
                      <a:pt x="91" y="12"/>
                    </a:moveTo>
                    <a:cubicBezTo>
                      <a:pt x="6" y="12"/>
                      <a:pt x="6" y="12"/>
                      <a:pt x="6" y="12"/>
                    </a:cubicBezTo>
                    <a:cubicBezTo>
                      <a:pt x="3" y="12"/>
                      <a:pt x="0" y="10"/>
                      <a:pt x="0" y="6"/>
                    </a:cubicBezTo>
                    <a:cubicBezTo>
                      <a:pt x="0" y="3"/>
                      <a:pt x="3" y="0"/>
                      <a:pt x="6" y="0"/>
                    </a:cubicBezTo>
                    <a:cubicBezTo>
                      <a:pt x="91" y="0"/>
                      <a:pt x="91" y="0"/>
                      <a:pt x="91" y="0"/>
                    </a:cubicBezTo>
                    <a:cubicBezTo>
                      <a:pt x="94" y="0"/>
                      <a:pt x="97" y="3"/>
                      <a:pt x="97" y="6"/>
                    </a:cubicBezTo>
                    <a:cubicBezTo>
                      <a:pt x="97" y="10"/>
                      <a:pt x="94" y="12"/>
                      <a:pt x="9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313131"/>
                  </a:solidFill>
                  <a:effectLst/>
                  <a:uLnTx/>
                  <a:uFillTx/>
                  <a:latin typeface="Calibri" panose="020F0502020204030204" pitchFamily="34" charset="0"/>
                  <a:ea typeface="+mn-ea"/>
                  <a:cs typeface="Arial" panose="020B0604020202020204" pitchFamily="34" charset="0"/>
                </a:endParaRPr>
              </a:p>
            </p:txBody>
          </p:sp>
          <p:sp>
            <p:nvSpPr>
              <p:cNvPr id="28" name="Freeform 512">
                <a:extLst>
                  <a:ext uri="{FF2B5EF4-FFF2-40B4-BE49-F238E27FC236}">
                    <a16:creationId xmlns:a16="http://schemas.microsoft.com/office/drawing/2014/main" id="{74FFB8B8-7A5A-1E49-BFD6-54FAE5A8FFDC}"/>
                  </a:ext>
                </a:extLst>
              </p:cNvPr>
              <p:cNvSpPr>
                <a:spLocks/>
              </p:cNvSpPr>
              <p:nvPr/>
            </p:nvSpPr>
            <p:spPr bwMode="auto">
              <a:xfrm>
                <a:off x="7705711" y="4237938"/>
                <a:ext cx="158750" cy="20638"/>
              </a:xfrm>
              <a:custGeom>
                <a:avLst/>
                <a:gdLst>
                  <a:gd name="T0" fmla="*/ 92 w 98"/>
                  <a:gd name="T1" fmla="*/ 12 h 12"/>
                  <a:gd name="T2" fmla="*/ 6 w 98"/>
                  <a:gd name="T3" fmla="*/ 12 h 12"/>
                  <a:gd name="T4" fmla="*/ 0 w 98"/>
                  <a:gd name="T5" fmla="*/ 6 h 12"/>
                  <a:gd name="T6" fmla="*/ 6 w 98"/>
                  <a:gd name="T7" fmla="*/ 0 h 12"/>
                  <a:gd name="T8" fmla="*/ 92 w 98"/>
                  <a:gd name="T9" fmla="*/ 0 h 12"/>
                  <a:gd name="T10" fmla="*/ 98 w 98"/>
                  <a:gd name="T11" fmla="*/ 6 h 12"/>
                  <a:gd name="T12" fmla="*/ 92 w 9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98" h="12">
                    <a:moveTo>
                      <a:pt x="92" y="12"/>
                    </a:moveTo>
                    <a:cubicBezTo>
                      <a:pt x="6" y="12"/>
                      <a:pt x="6" y="12"/>
                      <a:pt x="6" y="12"/>
                    </a:cubicBezTo>
                    <a:cubicBezTo>
                      <a:pt x="2" y="12"/>
                      <a:pt x="0" y="10"/>
                      <a:pt x="0" y="6"/>
                    </a:cubicBezTo>
                    <a:cubicBezTo>
                      <a:pt x="0" y="3"/>
                      <a:pt x="2" y="0"/>
                      <a:pt x="6" y="0"/>
                    </a:cubicBezTo>
                    <a:cubicBezTo>
                      <a:pt x="92" y="0"/>
                      <a:pt x="92" y="0"/>
                      <a:pt x="92" y="0"/>
                    </a:cubicBezTo>
                    <a:cubicBezTo>
                      <a:pt x="95" y="0"/>
                      <a:pt x="98" y="3"/>
                      <a:pt x="98" y="6"/>
                    </a:cubicBezTo>
                    <a:cubicBezTo>
                      <a:pt x="98" y="10"/>
                      <a:pt x="95" y="12"/>
                      <a:pt x="9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313131"/>
                  </a:solidFill>
                  <a:effectLst/>
                  <a:uLnTx/>
                  <a:uFillTx/>
                  <a:latin typeface="Calibri" panose="020F0502020204030204" pitchFamily="34" charset="0"/>
                  <a:ea typeface="+mn-ea"/>
                  <a:cs typeface="Arial" panose="020B0604020202020204" pitchFamily="34" charset="0"/>
                </a:endParaRPr>
              </a:p>
            </p:txBody>
          </p:sp>
          <p:sp>
            <p:nvSpPr>
              <p:cNvPr id="29" name="Freeform 513">
                <a:extLst>
                  <a:ext uri="{FF2B5EF4-FFF2-40B4-BE49-F238E27FC236}">
                    <a16:creationId xmlns:a16="http://schemas.microsoft.com/office/drawing/2014/main" id="{1D9911E0-7622-8948-BE73-7CFC13D7D6F5}"/>
                  </a:ext>
                </a:extLst>
              </p:cNvPr>
              <p:cNvSpPr>
                <a:spLocks noEditPoints="1"/>
              </p:cNvSpPr>
              <p:nvPr/>
            </p:nvSpPr>
            <p:spPr bwMode="auto">
              <a:xfrm>
                <a:off x="7846998" y="4209363"/>
                <a:ext cx="74613" cy="76200"/>
              </a:xfrm>
              <a:custGeom>
                <a:avLst/>
                <a:gdLst>
                  <a:gd name="T0" fmla="*/ 23 w 46"/>
                  <a:gd name="T1" fmla="*/ 47 h 47"/>
                  <a:gd name="T2" fmla="*/ 0 w 46"/>
                  <a:gd name="T3" fmla="*/ 24 h 47"/>
                  <a:gd name="T4" fmla="*/ 23 w 46"/>
                  <a:gd name="T5" fmla="*/ 0 h 47"/>
                  <a:gd name="T6" fmla="*/ 46 w 46"/>
                  <a:gd name="T7" fmla="*/ 24 h 47"/>
                  <a:gd name="T8" fmla="*/ 23 w 46"/>
                  <a:gd name="T9" fmla="*/ 47 h 47"/>
                  <a:gd name="T10" fmla="*/ 23 w 46"/>
                  <a:gd name="T11" fmla="*/ 12 h 47"/>
                  <a:gd name="T12" fmla="*/ 12 w 46"/>
                  <a:gd name="T13" fmla="*/ 24 h 47"/>
                  <a:gd name="T14" fmla="*/ 23 w 46"/>
                  <a:gd name="T15" fmla="*/ 35 h 47"/>
                  <a:gd name="T16" fmla="*/ 34 w 46"/>
                  <a:gd name="T17" fmla="*/ 24 h 47"/>
                  <a:gd name="T18" fmla="*/ 23 w 46"/>
                  <a:gd name="T19"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7">
                    <a:moveTo>
                      <a:pt x="23" y="47"/>
                    </a:moveTo>
                    <a:cubicBezTo>
                      <a:pt x="11" y="47"/>
                      <a:pt x="0" y="36"/>
                      <a:pt x="0" y="24"/>
                    </a:cubicBezTo>
                    <a:cubicBezTo>
                      <a:pt x="0" y="11"/>
                      <a:pt x="11" y="0"/>
                      <a:pt x="23" y="0"/>
                    </a:cubicBezTo>
                    <a:cubicBezTo>
                      <a:pt x="36" y="0"/>
                      <a:pt x="46" y="11"/>
                      <a:pt x="46" y="24"/>
                    </a:cubicBezTo>
                    <a:cubicBezTo>
                      <a:pt x="46" y="36"/>
                      <a:pt x="36" y="47"/>
                      <a:pt x="23" y="47"/>
                    </a:cubicBezTo>
                    <a:close/>
                    <a:moveTo>
                      <a:pt x="23" y="12"/>
                    </a:moveTo>
                    <a:cubicBezTo>
                      <a:pt x="17" y="12"/>
                      <a:pt x="12" y="17"/>
                      <a:pt x="12" y="24"/>
                    </a:cubicBezTo>
                    <a:cubicBezTo>
                      <a:pt x="12" y="30"/>
                      <a:pt x="17" y="35"/>
                      <a:pt x="23" y="35"/>
                    </a:cubicBezTo>
                    <a:cubicBezTo>
                      <a:pt x="29" y="35"/>
                      <a:pt x="34" y="30"/>
                      <a:pt x="34" y="24"/>
                    </a:cubicBezTo>
                    <a:cubicBezTo>
                      <a:pt x="34" y="17"/>
                      <a:pt x="29" y="12"/>
                      <a:pt x="23"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313131"/>
                  </a:solidFill>
                  <a:effectLst/>
                  <a:uLnTx/>
                  <a:uFillTx/>
                  <a:latin typeface="Calibri" panose="020F0502020204030204" pitchFamily="34" charset="0"/>
                  <a:ea typeface="+mn-ea"/>
                  <a:cs typeface="Arial" panose="020B0604020202020204" pitchFamily="34" charset="0"/>
                </a:endParaRPr>
              </a:p>
            </p:txBody>
          </p:sp>
        </p:grpSp>
      </p:grpSp>
      <p:grpSp>
        <p:nvGrpSpPr>
          <p:cNvPr id="42" name="Group 41">
            <a:extLst>
              <a:ext uri="{FF2B5EF4-FFF2-40B4-BE49-F238E27FC236}">
                <a16:creationId xmlns:a16="http://schemas.microsoft.com/office/drawing/2014/main" id="{533F5A4E-4753-CE4F-B375-7505EB967C49}"/>
              </a:ext>
            </a:extLst>
          </p:cNvPr>
          <p:cNvGrpSpPr/>
          <p:nvPr/>
        </p:nvGrpSpPr>
        <p:grpSpPr>
          <a:xfrm>
            <a:off x="9155778" y="3533894"/>
            <a:ext cx="1145173" cy="1102369"/>
            <a:chOff x="9226536" y="3918850"/>
            <a:chExt cx="411162" cy="333376"/>
          </a:xfrm>
          <a:solidFill>
            <a:schemeClr val="bg1"/>
          </a:solidFill>
        </p:grpSpPr>
        <p:sp>
          <p:nvSpPr>
            <p:cNvPr id="43" name="Freeform 520">
              <a:extLst>
                <a:ext uri="{FF2B5EF4-FFF2-40B4-BE49-F238E27FC236}">
                  <a16:creationId xmlns:a16="http://schemas.microsoft.com/office/drawing/2014/main" id="{DAC81DC2-98EA-FF43-8F76-6A4994AE0D9F}"/>
                </a:ext>
              </a:extLst>
            </p:cNvPr>
            <p:cNvSpPr>
              <a:spLocks/>
            </p:cNvSpPr>
            <p:nvPr/>
          </p:nvSpPr>
          <p:spPr bwMode="auto">
            <a:xfrm>
              <a:off x="9559911" y="3931550"/>
              <a:ext cx="38100" cy="41275"/>
            </a:xfrm>
            <a:custGeom>
              <a:avLst/>
              <a:gdLst>
                <a:gd name="T0" fmla="*/ 17 w 23"/>
                <a:gd name="T1" fmla="*/ 25 h 25"/>
                <a:gd name="T2" fmla="*/ 12 w 23"/>
                <a:gd name="T3" fmla="*/ 23 h 25"/>
                <a:gd name="T4" fmla="*/ 3 w 23"/>
                <a:gd name="T5" fmla="*/ 11 h 25"/>
                <a:gd name="T6" fmla="*/ 3 w 23"/>
                <a:gd name="T7" fmla="*/ 2 h 25"/>
                <a:gd name="T8" fmla="*/ 12 w 23"/>
                <a:gd name="T9" fmla="*/ 3 h 25"/>
                <a:gd name="T10" fmla="*/ 21 w 23"/>
                <a:gd name="T11" fmla="*/ 15 h 25"/>
                <a:gd name="T12" fmla="*/ 21 w 23"/>
                <a:gd name="T13" fmla="*/ 24 h 25"/>
                <a:gd name="T14" fmla="*/ 17 w 23"/>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5">
                  <a:moveTo>
                    <a:pt x="17" y="25"/>
                  </a:moveTo>
                  <a:cubicBezTo>
                    <a:pt x="15" y="25"/>
                    <a:pt x="13" y="24"/>
                    <a:pt x="12" y="23"/>
                  </a:cubicBezTo>
                  <a:cubicBezTo>
                    <a:pt x="3" y="11"/>
                    <a:pt x="3" y="11"/>
                    <a:pt x="3" y="11"/>
                  </a:cubicBezTo>
                  <a:cubicBezTo>
                    <a:pt x="0" y="8"/>
                    <a:pt x="1" y="5"/>
                    <a:pt x="3" y="2"/>
                  </a:cubicBezTo>
                  <a:cubicBezTo>
                    <a:pt x="6" y="0"/>
                    <a:pt x="10" y="1"/>
                    <a:pt x="12" y="3"/>
                  </a:cubicBezTo>
                  <a:cubicBezTo>
                    <a:pt x="21" y="15"/>
                    <a:pt x="21" y="15"/>
                    <a:pt x="21" y="15"/>
                  </a:cubicBezTo>
                  <a:cubicBezTo>
                    <a:pt x="23" y="18"/>
                    <a:pt x="23" y="22"/>
                    <a:pt x="21" y="24"/>
                  </a:cubicBezTo>
                  <a:cubicBezTo>
                    <a:pt x="19" y="24"/>
                    <a:pt x="18" y="25"/>
                    <a:pt x="17"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effectLst/>
                <a:uLnTx/>
                <a:uFillTx/>
                <a:latin typeface="Calibri" panose="020F0502020204030204" pitchFamily="34" charset="0"/>
                <a:ea typeface="+mn-ea"/>
                <a:cs typeface="Arial" panose="020B0604020202020204" pitchFamily="34" charset="0"/>
              </a:endParaRPr>
            </a:p>
          </p:txBody>
        </p:sp>
        <p:sp>
          <p:nvSpPr>
            <p:cNvPr id="44" name="Freeform 521">
              <a:extLst>
                <a:ext uri="{FF2B5EF4-FFF2-40B4-BE49-F238E27FC236}">
                  <a16:creationId xmlns:a16="http://schemas.microsoft.com/office/drawing/2014/main" id="{03EA701E-3356-3342-B8F1-A531F56AC027}"/>
                </a:ext>
              </a:extLst>
            </p:cNvPr>
            <p:cNvSpPr>
              <a:spLocks/>
            </p:cNvSpPr>
            <p:nvPr/>
          </p:nvSpPr>
          <p:spPr bwMode="auto">
            <a:xfrm>
              <a:off x="9580548" y="3918850"/>
              <a:ext cx="57150" cy="57150"/>
            </a:xfrm>
            <a:custGeom>
              <a:avLst/>
              <a:gdLst>
                <a:gd name="T0" fmla="*/ 6 w 35"/>
                <a:gd name="T1" fmla="*/ 35 h 35"/>
                <a:gd name="T2" fmla="*/ 2 w 35"/>
                <a:gd name="T3" fmla="*/ 33 h 35"/>
                <a:gd name="T4" fmla="*/ 2 w 35"/>
                <a:gd name="T5" fmla="*/ 25 h 35"/>
                <a:gd name="T6" fmla="*/ 24 w 35"/>
                <a:gd name="T7" fmla="*/ 3 h 35"/>
                <a:gd name="T8" fmla="*/ 32 w 35"/>
                <a:gd name="T9" fmla="*/ 3 h 35"/>
                <a:gd name="T10" fmla="*/ 32 w 35"/>
                <a:gd name="T11" fmla="*/ 11 h 35"/>
                <a:gd name="T12" fmla="*/ 11 w 35"/>
                <a:gd name="T13" fmla="*/ 33 h 35"/>
                <a:gd name="T14" fmla="*/ 6 w 35"/>
                <a:gd name="T15" fmla="*/ 35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5">
                  <a:moveTo>
                    <a:pt x="6" y="35"/>
                  </a:moveTo>
                  <a:cubicBezTo>
                    <a:pt x="5" y="35"/>
                    <a:pt x="3" y="34"/>
                    <a:pt x="2" y="33"/>
                  </a:cubicBezTo>
                  <a:cubicBezTo>
                    <a:pt x="0" y="31"/>
                    <a:pt x="0" y="27"/>
                    <a:pt x="2" y="25"/>
                  </a:cubicBezTo>
                  <a:cubicBezTo>
                    <a:pt x="24" y="3"/>
                    <a:pt x="24" y="3"/>
                    <a:pt x="24" y="3"/>
                  </a:cubicBezTo>
                  <a:cubicBezTo>
                    <a:pt x="26" y="0"/>
                    <a:pt x="30" y="0"/>
                    <a:pt x="32" y="3"/>
                  </a:cubicBezTo>
                  <a:cubicBezTo>
                    <a:pt x="35" y="5"/>
                    <a:pt x="35" y="9"/>
                    <a:pt x="32" y="11"/>
                  </a:cubicBezTo>
                  <a:cubicBezTo>
                    <a:pt x="11" y="33"/>
                    <a:pt x="11" y="33"/>
                    <a:pt x="11" y="33"/>
                  </a:cubicBezTo>
                  <a:cubicBezTo>
                    <a:pt x="9" y="34"/>
                    <a:pt x="8" y="35"/>
                    <a:pt x="6"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effectLst/>
                <a:uLnTx/>
                <a:uFillTx/>
                <a:latin typeface="Calibri" panose="020F0502020204030204" pitchFamily="34" charset="0"/>
                <a:ea typeface="+mn-ea"/>
                <a:cs typeface="Arial" panose="020B0604020202020204" pitchFamily="34" charset="0"/>
              </a:endParaRPr>
            </a:p>
          </p:txBody>
        </p:sp>
        <p:sp>
          <p:nvSpPr>
            <p:cNvPr id="45" name="Freeform 522">
              <a:extLst>
                <a:ext uri="{FF2B5EF4-FFF2-40B4-BE49-F238E27FC236}">
                  <a16:creationId xmlns:a16="http://schemas.microsoft.com/office/drawing/2014/main" id="{6CA61CC9-644F-2645-80BD-47E8E51D1B9A}"/>
                </a:ext>
              </a:extLst>
            </p:cNvPr>
            <p:cNvSpPr>
              <a:spLocks/>
            </p:cNvSpPr>
            <p:nvPr/>
          </p:nvSpPr>
          <p:spPr bwMode="auto">
            <a:xfrm>
              <a:off x="9559911" y="4025213"/>
              <a:ext cx="38100" cy="39688"/>
            </a:xfrm>
            <a:custGeom>
              <a:avLst/>
              <a:gdLst>
                <a:gd name="T0" fmla="*/ 17 w 23"/>
                <a:gd name="T1" fmla="*/ 25 h 25"/>
                <a:gd name="T2" fmla="*/ 12 w 23"/>
                <a:gd name="T3" fmla="*/ 23 h 25"/>
                <a:gd name="T4" fmla="*/ 3 w 23"/>
                <a:gd name="T5" fmla="*/ 11 h 25"/>
                <a:gd name="T6" fmla="*/ 3 w 23"/>
                <a:gd name="T7" fmla="*/ 2 h 25"/>
                <a:gd name="T8" fmla="*/ 12 w 23"/>
                <a:gd name="T9" fmla="*/ 3 h 25"/>
                <a:gd name="T10" fmla="*/ 21 w 23"/>
                <a:gd name="T11" fmla="*/ 15 h 25"/>
                <a:gd name="T12" fmla="*/ 21 w 23"/>
                <a:gd name="T13" fmla="*/ 23 h 25"/>
                <a:gd name="T14" fmla="*/ 17 w 23"/>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5">
                  <a:moveTo>
                    <a:pt x="17" y="25"/>
                  </a:moveTo>
                  <a:cubicBezTo>
                    <a:pt x="15" y="25"/>
                    <a:pt x="13" y="24"/>
                    <a:pt x="12" y="23"/>
                  </a:cubicBezTo>
                  <a:cubicBezTo>
                    <a:pt x="3" y="11"/>
                    <a:pt x="3" y="11"/>
                    <a:pt x="3" y="11"/>
                  </a:cubicBezTo>
                  <a:cubicBezTo>
                    <a:pt x="0" y="8"/>
                    <a:pt x="1" y="4"/>
                    <a:pt x="3" y="2"/>
                  </a:cubicBezTo>
                  <a:cubicBezTo>
                    <a:pt x="6" y="0"/>
                    <a:pt x="10" y="1"/>
                    <a:pt x="12" y="3"/>
                  </a:cubicBezTo>
                  <a:cubicBezTo>
                    <a:pt x="21" y="15"/>
                    <a:pt x="21" y="15"/>
                    <a:pt x="21" y="15"/>
                  </a:cubicBezTo>
                  <a:cubicBezTo>
                    <a:pt x="23" y="18"/>
                    <a:pt x="23" y="21"/>
                    <a:pt x="21" y="23"/>
                  </a:cubicBezTo>
                  <a:cubicBezTo>
                    <a:pt x="19" y="24"/>
                    <a:pt x="18" y="25"/>
                    <a:pt x="17"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effectLst/>
                <a:uLnTx/>
                <a:uFillTx/>
                <a:latin typeface="Calibri" panose="020F0502020204030204" pitchFamily="34" charset="0"/>
                <a:ea typeface="+mn-ea"/>
                <a:cs typeface="Arial" panose="020B0604020202020204" pitchFamily="34" charset="0"/>
              </a:endParaRPr>
            </a:p>
          </p:txBody>
        </p:sp>
        <p:sp>
          <p:nvSpPr>
            <p:cNvPr id="46" name="Freeform 523">
              <a:extLst>
                <a:ext uri="{FF2B5EF4-FFF2-40B4-BE49-F238E27FC236}">
                  <a16:creationId xmlns:a16="http://schemas.microsoft.com/office/drawing/2014/main" id="{688F095C-3ABC-5A4C-B9A5-440139D64F56}"/>
                </a:ext>
              </a:extLst>
            </p:cNvPr>
            <p:cNvSpPr>
              <a:spLocks/>
            </p:cNvSpPr>
            <p:nvPr/>
          </p:nvSpPr>
          <p:spPr bwMode="auto">
            <a:xfrm>
              <a:off x="9580548" y="4010925"/>
              <a:ext cx="57150" cy="57150"/>
            </a:xfrm>
            <a:custGeom>
              <a:avLst/>
              <a:gdLst>
                <a:gd name="T0" fmla="*/ 6 w 35"/>
                <a:gd name="T1" fmla="*/ 35 h 35"/>
                <a:gd name="T2" fmla="*/ 2 w 35"/>
                <a:gd name="T3" fmla="*/ 33 h 35"/>
                <a:gd name="T4" fmla="*/ 2 w 35"/>
                <a:gd name="T5" fmla="*/ 25 h 35"/>
                <a:gd name="T6" fmla="*/ 24 w 35"/>
                <a:gd name="T7" fmla="*/ 3 h 35"/>
                <a:gd name="T8" fmla="*/ 32 w 35"/>
                <a:gd name="T9" fmla="*/ 3 h 35"/>
                <a:gd name="T10" fmla="*/ 32 w 35"/>
                <a:gd name="T11" fmla="*/ 11 h 35"/>
                <a:gd name="T12" fmla="*/ 11 w 35"/>
                <a:gd name="T13" fmla="*/ 33 h 35"/>
                <a:gd name="T14" fmla="*/ 6 w 35"/>
                <a:gd name="T15" fmla="*/ 35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5">
                  <a:moveTo>
                    <a:pt x="6" y="35"/>
                  </a:moveTo>
                  <a:cubicBezTo>
                    <a:pt x="5" y="35"/>
                    <a:pt x="3" y="34"/>
                    <a:pt x="2" y="33"/>
                  </a:cubicBezTo>
                  <a:cubicBezTo>
                    <a:pt x="0" y="31"/>
                    <a:pt x="0" y="27"/>
                    <a:pt x="2" y="25"/>
                  </a:cubicBezTo>
                  <a:cubicBezTo>
                    <a:pt x="24" y="3"/>
                    <a:pt x="24" y="3"/>
                    <a:pt x="24" y="3"/>
                  </a:cubicBezTo>
                  <a:cubicBezTo>
                    <a:pt x="26" y="0"/>
                    <a:pt x="30" y="0"/>
                    <a:pt x="32" y="3"/>
                  </a:cubicBezTo>
                  <a:cubicBezTo>
                    <a:pt x="35" y="5"/>
                    <a:pt x="35" y="9"/>
                    <a:pt x="32" y="11"/>
                  </a:cubicBezTo>
                  <a:cubicBezTo>
                    <a:pt x="11" y="33"/>
                    <a:pt x="11" y="33"/>
                    <a:pt x="11" y="33"/>
                  </a:cubicBezTo>
                  <a:cubicBezTo>
                    <a:pt x="9" y="34"/>
                    <a:pt x="8" y="35"/>
                    <a:pt x="6"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effectLst/>
                <a:uLnTx/>
                <a:uFillTx/>
                <a:latin typeface="Calibri" panose="020F0502020204030204" pitchFamily="34" charset="0"/>
                <a:ea typeface="+mn-ea"/>
                <a:cs typeface="Arial" panose="020B0604020202020204" pitchFamily="34" charset="0"/>
              </a:endParaRPr>
            </a:p>
          </p:txBody>
        </p:sp>
        <p:sp>
          <p:nvSpPr>
            <p:cNvPr id="47" name="Freeform 524">
              <a:extLst>
                <a:ext uri="{FF2B5EF4-FFF2-40B4-BE49-F238E27FC236}">
                  <a16:creationId xmlns:a16="http://schemas.microsoft.com/office/drawing/2014/main" id="{BB881713-1ECE-BF41-A22E-2C8F950AB332}"/>
                </a:ext>
              </a:extLst>
            </p:cNvPr>
            <p:cNvSpPr>
              <a:spLocks/>
            </p:cNvSpPr>
            <p:nvPr/>
          </p:nvSpPr>
          <p:spPr bwMode="auto">
            <a:xfrm>
              <a:off x="9559911" y="4117288"/>
              <a:ext cx="38100" cy="39688"/>
            </a:xfrm>
            <a:custGeom>
              <a:avLst/>
              <a:gdLst>
                <a:gd name="T0" fmla="*/ 17 w 23"/>
                <a:gd name="T1" fmla="*/ 25 h 25"/>
                <a:gd name="T2" fmla="*/ 12 w 23"/>
                <a:gd name="T3" fmla="*/ 22 h 25"/>
                <a:gd name="T4" fmla="*/ 3 w 23"/>
                <a:gd name="T5" fmla="*/ 11 h 25"/>
                <a:gd name="T6" fmla="*/ 3 w 23"/>
                <a:gd name="T7" fmla="*/ 2 h 25"/>
                <a:gd name="T8" fmla="*/ 12 w 23"/>
                <a:gd name="T9" fmla="*/ 3 h 25"/>
                <a:gd name="T10" fmla="*/ 21 w 23"/>
                <a:gd name="T11" fmla="*/ 15 h 25"/>
                <a:gd name="T12" fmla="*/ 21 w 23"/>
                <a:gd name="T13" fmla="*/ 23 h 25"/>
                <a:gd name="T14" fmla="*/ 17 w 23"/>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5">
                  <a:moveTo>
                    <a:pt x="17" y="25"/>
                  </a:moveTo>
                  <a:cubicBezTo>
                    <a:pt x="15" y="25"/>
                    <a:pt x="13" y="24"/>
                    <a:pt x="12" y="22"/>
                  </a:cubicBezTo>
                  <a:cubicBezTo>
                    <a:pt x="3" y="11"/>
                    <a:pt x="3" y="11"/>
                    <a:pt x="3" y="11"/>
                  </a:cubicBezTo>
                  <a:cubicBezTo>
                    <a:pt x="0" y="8"/>
                    <a:pt x="1" y="4"/>
                    <a:pt x="3" y="2"/>
                  </a:cubicBezTo>
                  <a:cubicBezTo>
                    <a:pt x="6" y="0"/>
                    <a:pt x="10" y="1"/>
                    <a:pt x="12" y="3"/>
                  </a:cubicBezTo>
                  <a:cubicBezTo>
                    <a:pt x="21" y="15"/>
                    <a:pt x="21" y="15"/>
                    <a:pt x="21" y="15"/>
                  </a:cubicBezTo>
                  <a:cubicBezTo>
                    <a:pt x="23" y="17"/>
                    <a:pt x="23" y="21"/>
                    <a:pt x="21" y="23"/>
                  </a:cubicBezTo>
                  <a:cubicBezTo>
                    <a:pt x="19" y="24"/>
                    <a:pt x="18" y="25"/>
                    <a:pt x="17"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effectLst/>
                <a:uLnTx/>
                <a:uFillTx/>
                <a:latin typeface="Calibri" panose="020F0502020204030204" pitchFamily="34" charset="0"/>
                <a:ea typeface="+mn-ea"/>
                <a:cs typeface="Arial" panose="020B0604020202020204" pitchFamily="34" charset="0"/>
              </a:endParaRPr>
            </a:p>
          </p:txBody>
        </p:sp>
        <p:sp>
          <p:nvSpPr>
            <p:cNvPr id="48" name="Freeform 525">
              <a:extLst>
                <a:ext uri="{FF2B5EF4-FFF2-40B4-BE49-F238E27FC236}">
                  <a16:creationId xmlns:a16="http://schemas.microsoft.com/office/drawing/2014/main" id="{E28D1B0E-AFC0-2B4B-8614-FC9AC03D50FB}"/>
                </a:ext>
              </a:extLst>
            </p:cNvPr>
            <p:cNvSpPr>
              <a:spLocks/>
            </p:cNvSpPr>
            <p:nvPr/>
          </p:nvSpPr>
          <p:spPr bwMode="auto">
            <a:xfrm>
              <a:off x="9580548" y="4104588"/>
              <a:ext cx="57150" cy="55563"/>
            </a:xfrm>
            <a:custGeom>
              <a:avLst/>
              <a:gdLst>
                <a:gd name="T0" fmla="*/ 6 w 35"/>
                <a:gd name="T1" fmla="*/ 35 h 35"/>
                <a:gd name="T2" fmla="*/ 2 w 35"/>
                <a:gd name="T3" fmla="*/ 33 h 35"/>
                <a:gd name="T4" fmla="*/ 2 w 35"/>
                <a:gd name="T5" fmla="*/ 24 h 35"/>
                <a:gd name="T6" fmla="*/ 24 w 35"/>
                <a:gd name="T7" fmla="*/ 2 h 35"/>
                <a:gd name="T8" fmla="*/ 32 w 35"/>
                <a:gd name="T9" fmla="*/ 2 h 35"/>
                <a:gd name="T10" fmla="*/ 32 w 35"/>
                <a:gd name="T11" fmla="*/ 11 h 35"/>
                <a:gd name="T12" fmla="*/ 11 w 35"/>
                <a:gd name="T13" fmla="*/ 33 h 35"/>
                <a:gd name="T14" fmla="*/ 6 w 35"/>
                <a:gd name="T15" fmla="*/ 35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5">
                  <a:moveTo>
                    <a:pt x="6" y="35"/>
                  </a:moveTo>
                  <a:cubicBezTo>
                    <a:pt x="5" y="35"/>
                    <a:pt x="3" y="34"/>
                    <a:pt x="2" y="33"/>
                  </a:cubicBezTo>
                  <a:cubicBezTo>
                    <a:pt x="0" y="31"/>
                    <a:pt x="0" y="27"/>
                    <a:pt x="2" y="24"/>
                  </a:cubicBezTo>
                  <a:cubicBezTo>
                    <a:pt x="24" y="2"/>
                    <a:pt x="24" y="2"/>
                    <a:pt x="24" y="2"/>
                  </a:cubicBezTo>
                  <a:cubicBezTo>
                    <a:pt x="26" y="0"/>
                    <a:pt x="30" y="0"/>
                    <a:pt x="32" y="2"/>
                  </a:cubicBezTo>
                  <a:cubicBezTo>
                    <a:pt x="35" y="5"/>
                    <a:pt x="35" y="9"/>
                    <a:pt x="32" y="11"/>
                  </a:cubicBezTo>
                  <a:cubicBezTo>
                    <a:pt x="11" y="33"/>
                    <a:pt x="11" y="33"/>
                    <a:pt x="11" y="33"/>
                  </a:cubicBezTo>
                  <a:cubicBezTo>
                    <a:pt x="9" y="34"/>
                    <a:pt x="8" y="35"/>
                    <a:pt x="6"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effectLst/>
                <a:uLnTx/>
                <a:uFillTx/>
                <a:latin typeface="Calibri" panose="020F0502020204030204" pitchFamily="34" charset="0"/>
                <a:ea typeface="+mn-ea"/>
                <a:cs typeface="Arial" panose="020B0604020202020204" pitchFamily="34" charset="0"/>
              </a:endParaRPr>
            </a:p>
          </p:txBody>
        </p:sp>
        <p:sp>
          <p:nvSpPr>
            <p:cNvPr id="49" name="Freeform 526">
              <a:extLst>
                <a:ext uri="{FF2B5EF4-FFF2-40B4-BE49-F238E27FC236}">
                  <a16:creationId xmlns:a16="http://schemas.microsoft.com/office/drawing/2014/main" id="{60597409-5475-3648-A4EC-764BD91D41BD}"/>
                </a:ext>
              </a:extLst>
            </p:cNvPr>
            <p:cNvSpPr>
              <a:spLocks/>
            </p:cNvSpPr>
            <p:nvPr/>
          </p:nvSpPr>
          <p:spPr bwMode="auto">
            <a:xfrm>
              <a:off x="9559911" y="4209363"/>
              <a:ext cx="38100" cy="41275"/>
            </a:xfrm>
            <a:custGeom>
              <a:avLst/>
              <a:gdLst>
                <a:gd name="T0" fmla="*/ 17 w 23"/>
                <a:gd name="T1" fmla="*/ 25 h 25"/>
                <a:gd name="T2" fmla="*/ 12 w 23"/>
                <a:gd name="T3" fmla="*/ 22 h 25"/>
                <a:gd name="T4" fmla="*/ 3 w 23"/>
                <a:gd name="T5" fmla="*/ 10 h 25"/>
                <a:gd name="T6" fmla="*/ 3 w 23"/>
                <a:gd name="T7" fmla="*/ 2 h 25"/>
                <a:gd name="T8" fmla="*/ 12 w 23"/>
                <a:gd name="T9" fmla="*/ 3 h 25"/>
                <a:gd name="T10" fmla="*/ 21 w 23"/>
                <a:gd name="T11" fmla="*/ 15 h 25"/>
                <a:gd name="T12" fmla="*/ 21 w 23"/>
                <a:gd name="T13" fmla="*/ 23 h 25"/>
                <a:gd name="T14" fmla="*/ 17 w 23"/>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5">
                  <a:moveTo>
                    <a:pt x="17" y="25"/>
                  </a:moveTo>
                  <a:cubicBezTo>
                    <a:pt x="15" y="25"/>
                    <a:pt x="13" y="24"/>
                    <a:pt x="12" y="22"/>
                  </a:cubicBezTo>
                  <a:cubicBezTo>
                    <a:pt x="3" y="10"/>
                    <a:pt x="3" y="10"/>
                    <a:pt x="3" y="10"/>
                  </a:cubicBezTo>
                  <a:cubicBezTo>
                    <a:pt x="0" y="8"/>
                    <a:pt x="1" y="4"/>
                    <a:pt x="3" y="2"/>
                  </a:cubicBezTo>
                  <a:cubicBezTo>
                    <a:pt x="6" y="0"/>
                    <a:pt x="10" y="0"/>
                    <a:pt x="12" y="3"/>
                  </a:cubicBezTo>
                  <a:cubicBezTo>
                    <a:pt x="21" y="15"/>
                    <a:pt x="21" y="15"/>
                    <a:pt x="21" y="15"/>
                  </a:cubicBezTo>
                  <a:cubicBezTo>
                    <a:pt x="23" y="17"/>
                    <a:pt x="23" y="21"/>
                    <a:pt x="21" y="23"/>
                  </a:cubicBezTo>
                  <a:cubicBezTo>
                    <a:pt x="19" y="24"/>
                    <a:pt x="18" y="25"/>
                    <a:pt x="17"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effectLst/>
                <a:uLnTx/>
                <a:uFillTx/>
                <a:latin typeface="Calibri" panose="020F0502020204030204" pitchFamily="34" charset="0"/>
                <a:ea typeface="+mn-ea"/>
                <a:cs typeface="Arial" panose="020B0604020202020204" pitchFamily="34" charset="0"/>
              </a:endParaRPr>
            </a:p>
          </p:txBody>
        </p:sp>
        <p:sp>
          <p:nvSpPr>
            <p:cNvPr id="50" name="Freeform 527">
              <a:extLst>
                <a:ext uri="{FF2B5EF4-FFF2-40B4-BE49-F238E27FC236}">
                  <a16:creationId xmlns:a16="http://schemas.microsoft.com/office/drawing/2014/main" id="{02AEADA5-8F30-2C4C-BA4D-0307B82979F0}"/>
                </a:ext>
              </a:extLst>
            </p:cNvPr>
            <p:cNvSpPr>
              <a:spLocks/>
            </p:cNvSpPr>
            <p:nvPr/>
          </p:nvSpPr>
          <p:spPr bwMode="auto">
            <a:xfrm>
              <a:off x="9580548" y="4196663"/>
              <a:ext cx="57150" cy="55563"/>
            </a:xfrm>
            <a:custGeom>
              <a:avLst/>
              <a:gdLst>
                <a:gd name="T0" fmla="*/ 6 w 35"/>
                <a:gd name="T1" fmla="*/ 34 h 34"/>
                <a:gd name="T2" fmla="*/ 2 w 35"/>
                <a:gd name="T3" fmla="*/ 33 h 34"/>
                <a:gd name="T4" fmla="*/ 2 w 35"/>
                <a:gd name="T5" fmla="*/ 24 h 34"/>
                <a:gd name="T6" fmla="*/ 24 w 35"/>
                <a:gd name="T7" fmla="*/ 2 h 34"/>
                <a:gd name="T8" fmla="*/ 32 w 35"/>
                <a:gd name="T9" fmla="*/ 2 h 34"/>
                <a:gd name="T10" fmla="*/ 32 w 35"/>
                <a:gd name="T11" fmla="*/ 11 h 34"/>
                <a:gd name="T12" fmla="*/ 11 w 35"/>
                <a:gd name="T13" fmla="*/ 33 h 34"/>
                <a:gd name="T14" fmla="*/ 6 w 35"/>
                <a:gd name="T15" fmla="*/ 34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4">
                  <a:moveTo>
                    <a:pt x="6" y="34"/>
                  </a:moveTo>
                  <a:cubicBezTo>
                    <a:pt x="5" y="34"/>
                    <a:pt x="3" y="34"/>
                    <a:pt x="2" y="33"/>
                  </a:cubicBezTo>
                  <a:cubicBezTo>
                    <a:pt x="0" y="30"/>
                    <a:pt x="0" y="27"/>
                    <a:pt x="2" y="24"/>
                  </a:cubicBezTo>
                  <a:cubicBezTo>
                    <a:pt x="24" y="2"/>
                    <a:pt x="24" y="2"/>
                    <a:pt x="24" y="2"/>
                  </a:cubicBezTo>
                  <a:cubicBezTo>
                    <a:pt x="26" y="0"/>
                    <a:pt x="30" y="0"/>
                    <a:pt x="32" y="2"/>
                  </a:cubicBezTo>
                  <a:cubicBezTo>
                    <a:pt x="35" y="5"/>
                    <a:pt x="35" y="8"/>
                    <a:pt x="32" y="11"/>
                  </a:cubicBezTo>
                  <a:cubicBezTo>
                    <a:pt x="11" y="33"/>
                    <a:pt x="11" y="33"/>
                    <a:pt x="11" y="33"/>
                  </a:cubicBezTo>
                  <a:cubicBezTo>
                    <a:pt x="9" y="34"/>
                    <a:pt x="8" y="34"/>
                    <a:pt x="6"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effectLst/>
                <a:uLnTx/>
                <a:uFillTx/>
                <a:latin typeface="Calibri" panose="020F0502020204030204" pitchFamily="34" charset="0"/>
                <a:ea typeface="+mn-ea"/>
                <a:cs typeface="Arial" panose="020B0604020202020204" pitchFamily="34" charset="0"/>
              </a:endParaRPr>
            </a:p>
          </p:txBody>
        </p:sp>
        <p:sp>
          <p:nvSpPr>
            <p:cNvPr id="51" name="Freeform 528">
              <a:extLst>
                <a:ext uri="{FF2B5EF4-FFF2-40B4-BE49-F238E27FC236}">
                  <a16:creationId xmlns:a16="http://schemas.microsoft.com/office/drawing/2014/main" id="{48D63124-4A8B-E54B-8C1D-3BCE1E201F6A}"/>
                </a:ext>
              </a:extLst>
            </p:cNvPr>
            <p:cNvSpPr>
              <a:spLocks noEditPoints="1"/>
            </p:cNvSpPr>
            <p:nvPr/>
          </p:nvSpPr>
          <p:spPr bwMode="auto">
            <a:xfrm>
              <a:off x="9226536" y="3929963"/>
              <a:ext cx="249238" cy="123825"/>
            </a:xfrm>
            <a:custGeom>
              <a:avLst/>
              <a:gdLst>
                <a:gd name="T0" fmla="*/ 77 w 154"/>
                <a:gd name="T1" fmla="*/ 76 h 76"/>
                <a:gd name="T2" fmla="*/ 0 w 154"/>
                <a:gd name="T3" fmla="*/ 38 h 76"/>
                <a:gd name="T4" fmla="*/ 77 w 154"/>
                <a:gd name="T5" fmla="*/ 0 h 76"/>
                <a:gd name="T6" fmla="*/ 154 w 154"/>
                <a:gd name="T7" fmla="*/ 38 h 76"/>
                <a:gd name="T8" fmla="*/ 77 w 154"/>
                <a:gd name="T9" fmla="*/ 76 h 76"/>
                <a:gd name="T10" fmla="*/ 77 w 154"/>
                <a:gd name="T11" fmla="*/ 12 h 76"/>
                <a:gd name="T12" fmla="*/ 12 w 154"/>
                <a:gd name="T13" fmla="*/ 38 h 76"/>
                <a:gd name="T14" fmla="*/ 77 w 154"/>
                <a:gd name="T15" fmla="*/ 64 h 76"/>
                <a:gd name="T16" fmla="*/ 142 w 154"/>
                <a:gd name="T17" fmla="*/ 38 h 76"/>
                <a:gd name="T18" fmla="*/ 77 w 154"/>
                <a:gd name="T19" fmla="*/ 1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 h="76">
                  <a:moveTo>
                    <a:pt x="77" y="76"/>
                  </a:moveTo>
                  <a:cubicBezTo>
                    <a:pt x="33" y="76"/>
                    <a:pt x="0" y="60"/>
                    <a:pt x="0" y="38"/>
                  </a:cubicBezTo>
                  <a:cubicBezTo>
                    <a:pt x="0" y="16"/>
                    <a:pt x="33" y="0"/>
                    <a:pt x="77" y="0"/>
                  </a:cubicBezTo>
                  <a:cubicBezTo>
                    <a:pt x="121" y="0"/>
                    <a:pt x="154" y="16"/>
                    <a:pt x="154" y="38"/>
                  </a:cubicBezTo>
                  <a:cubicBezTo>
                    <a:pt x="154" y="60"/>
                    <a:pt x="121" y="76"/>
                    <a:pt x="77" y="76"/>
                  </a:cubicBezTo>
                  <a:close/>
                  <a:moveTo>
                    <a:pt x="77" y="12"/>
                  </a:moveTo>
                  <a:cubicBezTo>
                    <a:pt x="39" y="12"/>
                    <a:pt x="12" y="26"/>
                    <a:pt x="12" y="38"/>
                  </a:cubicBezTo>
                  <a:cubicBezTo>
                    <a:pt x="12" y="51"/>
                    <a:pt x="39" y="64"/>
                    <a:pt x="77" y="64"/>
                  </a:cubicBezTo>
                  <a:cubicBezTo>
                    <a:pt x="115" y="64"/>
                    <a:pt x="142" y="51"/>
                    <a:pt x="142" y="38"/>
                  </a:cubicBezTo>
                  <a:cubicBezTo>
                    <a:pt x="142" y="26"/>
                    <a:pt x="115" y="12"/>
                    <a:pt x="7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effectLst/>
                <a:uLnTx/>
                <a:uFillTx/>
                <a:latin typeface="Calibri" panose="020F0502020204030204" pitchFamily="34" charset="0"/>
                <a:ea typeface="+mn-ea"/>
                <a:cs typeface="Arial" panose="020B0604020202020204" pitchFamily="34" charset="0"/>
              </a:endParaRPr>
            </a:p>
          </p:txBody>
        </p:sp>
        <p:sp>
          <p:nvSpPr>
            <p:cNvPr id="52" name="Freeform 529">
              <a:extLst>
                <a:ext uri="{FF2B5EF4-FFF2-40B4-BE49-F238E27FC236}">
                  <a16:creationId xmlns:a16="http://schemas.microsoft.com/office/drawing/2014/main" id="{D1F17436-60CE-1747-9DCA-397CFCE719B6}"/>
                </a:ext>
              </a:extLst>
            </p:cNvPr>
            <p:cNvSpPr>
              <a:spLocks/>
            </p:cNvSpPr>
            <p:nvPr/>
          </p:nvSpPr>
          <p:spPr bwMode="auto">
            <a:xfrm>
              <a:off x="9226536" y="4166500"/>
              <a:ext cx="249238" cy="61913"/>
            </a:xfrm>
            <a:custGeom>
              <a:avLst/>
              <a:gdLst>
                <a:gd name="T0" fmla="*/ 77 w 154"/>
                <a:gd name="T1" fmla="*/ 38 h 38"/>
                <a:gd name="T2" fmla="*/ 0 w 154"/>
                <a:gd name="T3" fmla="*/ 0 h 38"/>
                <a:gd name="T4" fmla="*/ 12 w 154"/>
                <a:gd name="T5" fmla="*/ 0 h 38"/>
                <a:gd name="T6" fmla="*/ 77 w 154"/>
                <a:gd name="T7" fmla="*/ 26 h 38"/>
                <a:gd name="T8" fmla="*/ 142 w 154"/>
                <a:gd name="T9" fmla="*/ 0 h 38"/>
                <a:gd name="T10" fmla="*/ 154 w 154"/>
                <a:gd name="T11" fmla="*/ 0 h 38"/>
                <a:gd name="T12" fmla="*/ 77 w 154"/>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154" h="38">
                  <a:moveTo>
                    <a:pt x="77" y="38"/>
                  </a:moveTo>
                  <a:cubicBezTo>
                    <a:pt x="33" y="38"/>
                    <a:pt x="0" y="21"/>
                    <a:pt x="0" y="0"/>
                  </a:cubicBezTo>
                  <a:cubicBezTo>
                    <a:pt x="12" y="0"/>
                    <a:pt x="12" y="0"/>
                    <a:pt x="12" y="0"/>
                  </a:cubicBezTo>
                  <a:cubicBezTo>
                    <a:pt x="12" y="12"/>
                    <a:pt x="39" y="26"/>
                    <a:pt x="77" y="26"/>
                  </a:cubicBezTo>
                  <a:cubicBezTo>
                    <a:pt x="115" y="26"/>
                    <a:pt x="142" y="12"/>
                    <a:pt x="142" y="0"/>
                  </a:cubicBezTo>
                  <a:cubicBezTo>
                    <a:pt x="154" y="0"/>
                    <a:pt x="154" y="0"/>
                    <a:pt x="154" y="0"/>
                  </a:cubicBezTo>
                  <a:cubicBezTo>
                    <a:pt x="154" y="21"/>
                    <a:pt x="121" y="38"/>
                    <a:pt x="77"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effectLst/>
                <a:uLnTx/>
                <a:uFillTx/>
                <a:latin typeface="Calibri" panose="020F0502020204030204" pitchFamily="34" charset="0"/>
                <a:ea typeface="+mn-ea"/>
                <a:cs typeface="Arial" panose="020B0604020202020204" pitchFamily="34" charset="0"/>
              </a:endParaRPr>
            </a:p>
          </p:txBody>
        </p:sp>
        <p:sp>
          <p:nvSpPr>
            <p:cNvPr id="53" name="Freeform 530">
              <a:extLst>
                <a:ext uri="{FF2B5EF4-FFF2-40B4-BE49-F238E27FC236}">
                  <a16:creationId xmlns:a16="http://schemas.microsoft.com/office/drawing/2014/main" id="{C702EAB2-55C9-8241-A20D-44F0919EC076}"/>
                </a:ext>
              </a:extLst>
            </p:cNvPr>
            <p:cNvSpPr>
              <a:spLocks/>
            </p:cNvSpPr>
            <p:nvPr/>
          </p:nvSpPr>
          <p:spPr bwMode="auto">
            <a:xfrm>
              <a:off x="9226536" y="4106175"/>
              <a:ext cx="249238" cy="60325"/>
            </a:xfrm>
            <a:custGeom>
              <a:avLst/>
              <a:gdLst>
                <a:gd name="T0" fmla="*/ 77 w 154"/>
                <a:gd name="T1" fmla="*/ 38 h 38"/>
                <a:gd name="T2" fmla="*/ 0 w 154"/>
                <a:gd name="T3" fmla="*/ 0 h 38"/>
                <a:gd name="T4" fmla="*/ 12 w 154"/>
                <a:gd name="T5" fmla="*/ 0 h 38"/>
                <a:gd name="T6" fmla="*/ 77 w 154"/>
                <a:gd name="T7" fmla="*/ 26 h 38"/>
                <a:gd name="T8" fmla="*/ 142 w 154"/>
                <a:gd name="T9" fmla="*/ 0 h 38"/>
                <a:gd name="T10" fmla="*/ 154 w 154"/>
                <a:gd name="T11" fmla="*/ 0 h 38"/>
                <a:gd name="T12" fmla="*/ 77 w 154"/>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154" h="38">
                  <a:moveTo>
                    <a:pt x="77" y="38"/>
                  </a:moveTo>
                  <a:cubicBezTo>
                    <a:pt x="33" y="38"/>
                    <a:pt x="0" y="22"/>
                    <a:pt x="0" y="0"/>
                  </a:cubicBezTo>
                  <a:cubicBezTo>
                    <a:pt x="12" y="0"/>
                    <a:pt x="12" y="0"/>
                    <a:pt x="12" y="0"/>
                  </a:cubicBezTo>
                  <a:cubicBezTo>
                    <a:pt x="12" y="13"/>
                    <a:pt x="39" y="26"/>
                    <a:pt x="77" y="26"/>
                  </a:cubicBezTo>
                  <a:cubicBezTo>
                    <a:pt x="115" y="26"/>
                    <a:pt x="142" y="13"/>
                    <a:pt x="142" y="0"/>
                  </a:cubicBezTo>
                  <a:cubicBezTo>
                    <a:pt x="154" y="0"/>
                    <a:pt x="154" y="0"/>
                    <a:pt x="154" y="0"/>
                  </a:cubicBezTo>
                  <a:cubicBezTo>
                    <a:pt x="154" y="22"/>
                    <a:pt x="121" y="38"/>
                    <a:pt x="77"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effectLst/>
                <a:uLnTx/>
                <a:uFillTx/>
                <a:latin typeface="Calibri" panose="020F0502020204030204" pitchFamily="34" charset="0"/>
                <a:ea typeface="+mn-ea"/>
                <a:cs typeface="Arial" panose="020B0604020202020204" pitchFamily="34" charset="0"/>
              </a:endParaRPr>
            </a:p>
          </p:txBody>
        </p:sp>
        <p:sp>
          <p:nvSpPr>
            <p:cNvPr id="54" name="Freeform 531">
              <a:extLst>
                <a:ext uri="{FF2B5EF4-FFF2-40B4-BE49-F238E27FC236}">
                  <a16:creationId xmlns:a16="http://schemas.microsoft.com/office/drawing/2014/main" id="{684C68F2-2EB0-854F-9E67-0F4567D2E473}"/>
                </a:ext>
              </a:extLst>
            </p:cNvPr>
            <p:cNvSpPr>
              <a:spLocks/>
            </p:cNvSpPr>
            <p:nvPr/>
          </p:nvSpPr>
          <p:spPr bwMode="auto">
            <a:xfrm>
              <a:off x="9226536" y="4047438"/>
              <a:ext cx="249238" cy="61913"/>
            </a:xfrm>
            <a:custGeom>
              <a:avLst/>
              <a:gdLst>
                <a:gd name="T0" fmla="*/ 77 w 154"/>
                <a:gd name="T1" fmla="*/ 38 h 38"/>
                <a:gd name="T2" fmla="*/ 0 w 154"/>
                <a:gd name="T3" fmla="*/ 0 h 38"/>
                <a:gd name="T4" fmla="*/ 12 w 154"/>
                <a:gd name="T5" fmla="*/ 0 h 38"/>
                <a:gd name="T6" fmla="*/ 77 w 154"/>
                <a:gd name="T7" fmla="*/ 26 h 38"/>
                <a:gd name="T8" fmla="*/ 142 w 154"/>
                <a:gd name="T9" fmla="*/ 0 h 38"/>
                <a:gd name="T10" fmla="*/ 154 w 154"/>
                <a:gd name="T11" fmla="*/ 0 h 38"/>
                <a:gd name="T12" fmla="*/ 77 w 154"/>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154" h="38">
                  <a:moveTo>
                    <a:pt x="77" y="38"/>
                  </a:moveTo>
                  <a:cubicBezTo>
                    <a:pt x="33" y="38"/>
                    <a:pt x="0" y="22"/>
                    <a:pt x="0" y="0"/>
                  </a:cubicBezTo>
                  <a:cubicBezTo>
                    <a:pt x="12" y="0"/>
                    <a:pt x="12" y="0"/>
                    <a:pt x="12" y="0"/>
                  </a:cubicBezTo>
                  <a:cubicBezTo>
                    <a:pt x="12" y="13"/>
                    <a:pt x="39" y="26"/>
                    <a:pt x="77" y="26"/>
                  </a:cubicBezTo>
                  <a:cubicBezTo>
                    <a:pt x="115" y="26"/>
                    <a:pt x="142" y="13"/>
                    <a:pt x="142" y="0"/>
                  </a:cubicBezTo>
                  <a:cubicBezTo>
                    <a:pt x="154" y="0"/>
                    <a:pt x="154" y="0"/>
                    <a:pt x="154" y="0"/>
                  </a:cubicBezTo>
                  <a:cubicBezTo>
                    <a:pt x="154" y="22"/>
                    <a:pt x="121" y="38"/>
                    <a:pt x="77"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effectLst/>
                <a:uLnTx/>
                <a:uFillTx/>
                <a:latin typeface="Calibri" panose="020F0502020204030204" pitchFamily="34" charset="0"/>
                <a:ea typeface="+mn-ea"/>
                <a:cs typeface="Arial" panose="020B0604020202020204" pitchFamily="34" charset="0"/>
              </a:endParaRPr>
            </a:p>
          </p:txBody>
        </p:sp>
        <p:sp>
          <p:nvSpPr>
            <p:cNvPr id="55" name="Freeform 532">
              <a:extLst>
                <a:ext uri="{FF2B5EF4-FFF2-40B4-BE49-F238E27FC236}">
                  <a16:creationId xmlns:a16="http://schemas.microsoft.com/office/drawing/2014/main" id="{E7239BFC-5A6F-2E41-84DD-C78F43005208}"/>
                </a:ext>
              </a:extLst>
            </p:cNvPr>
            <p:cNvSpPr>
              <a:spLocks/>
            </p:cNvSpPr>
            <p:nvPr/>
          </p:nvSpPr>
          <p:spPr bwMode="auto">
            <a:xfrm>
              <a:off x="9456723" y="3983938"/>
              <a:ext cx="19050" cy="196850"/>
            </a:xfrm>
            <a:custGeom>
              <a:avLst/>
              <a:gdLst>
                <a:gd name="T0" fmla="*/ 6 w 12"/>
                <a:gd name="T1" fmla="*/ 121 h 121"/>
                <a:gd name="T2" fmla="*/ 0 w 12"/>
                <a:gd name="T3" fmla="*/ 115 h 121"/>
                <a:gd name="T4" fmla="*/ 0 w 12"/>
                <a:gd name="T5" fmla="*/ 6 h 121"/>
                <a:gd name="T6" fmla="*/ 6 w 12"/>
                <a:gd name="T7" fmla="*/ 0 h 121"/>
                <a:gd name="T8" fmla="*/ 12 w 12"/>
                <a:gd name="T9" fmla="*/ 6 h 121"/>
                <a:gd name="T10" fmla="*/ 12 w 12"/>
                <a:gd name="T11" fmla="*/ 115 h 121"/>
                <a:gd name="T12" fmla="*/ 6 w 12"/>
                <a:gd name="T13" fmla="*/ 121 h 121"/>
              </a:gdLst>
              <a:ahLst/>
              <a:cxnLst>
                <a:cxn ang="0">
                  <a:pos x="T0" y="T1"/>
                </a:cxn>
                <a:cxn ang="0">
                  <a:pos x="T2" y="T3"/>
                </a:cxn>
                <a:cxn ang="0">
                  <a:pos x="T4" y="T5"/>
                </a:cxn>
                <a:cxn ang="0">
                  <a:pos x="T6" y="T7"/>
                </a:cxn>
                <a:cxn ang="0">
                  <a:pos x="T8" y="T9"/>
                </a:cxn>
                <a:cxn ang="0">
                  <a:pos x="T10" y="T11"/>
                </a:cxn>
                <a:cxn ang="0">
                  <a:pos x="T12" y="T13"/>
                </a:cxn>
              </a:cxnLst>
              <a:rect l="0" t="0" r="r" b="b"/>
              <a:pathLst>
                <a:path w="12" h="121">
                  <a:moveTo>
                    <a:pt x="6" y="121"/>
                  </a:moveTo>
                  <a:cubicBezTo>
                    <a:pt x="2" y="121"/>
                    <a:pt x="0" y="118"/>
                    <a:pt x="0" y="115"/>
                  </a:cubicBezTo>
                  <a:cubicBezTo>
                    <a:pt x="0" y="6"/>
                    <a:pt x="0" y="6"/>
                    <a:pt x="0" y="6"/>
                  </a:cubicBezTo>
                  <a:cubicBezTo>
                    <a:pt x="0" y="3"/>
                    <a:pt x="2" y="0"/>
                    <a:pt x="6" y="0"/>
                  </a:cubicBezTo>
                  <a:cubicBezTo>
                    <a:pt x="9" y="0"/>
                    <a:pt x="12" y="3"/>
                    <a:pt x="12" y="6"/>
                  </a:cubicBezTo>
                  <a:cubicBezTo>
                    <a:pt x="12" y="115"/>
                    <a:pt x="12" y="115"/>
                    <a:pt x="12" y="115"/>
                  </a:cubicBezTo>
                  <a:cubicBezTo>
                    <a:pt x="12" y="118"/>
                    <a:pt x="9" y="121"/>
                    <a:pt x="6" y="1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effectLst/>
                <a:uLnTx/>
                <a:uFillTx/>
                <a:latin typeface="Calibri" panose="020F0502020204030204" pitchFamily="34" charset="0"/>
                <a:ea typeface="+mn-ea"/>
                <a:cs typeface="Arial" panose="020B0604020202020204" pitchFamily="34" charset="0"/>
              </a:endParaRPr>
            </a:p>
          </p:txBody>
        </p:sp>
        <p:sp>
          <p:nvSpPr>
            <p:cNvPr id="56" name="Freeform 533">
              <a:extLst>
                <a:ext uri="{FF2B5EF4-FFF2-40B4-BE49-F238E27FC236}">
                  <a16:creationId xmlns:a16="http://schemas.microsoft.com/office/drawing/2014/main" id="{D97F9FB8-4C52-6F49-BED8-158A6119100A}"/>
                </a:ext>
              </a:extLst>
            </p:cNvPr>
            <p:cNvSpPr>
              <a:spLocks/>
            </p:cNvSpPr>
            <p:nvPr/>
          </p:nvSpPr>
          <p:spPr bwMode="auto">
            <a:xfrm>
              <a:off x="9226536" y="3983938"/>
              <a:ext cx="19050" cy="196850"/>
            </a:xfrm>
            <a:custGeom>
              <a:avLst/>
              <a:gdLst>
                <a:gd name="T0" fmla="*/ 6 w 12"/>
                <a:gd name="T1" fmla="*/ 121 h 121"/>
                <a:gd name="T2" fmla="*/ 0 w 12"/>
                <a:gd name="T3" fmla="*/ 115 h 121"/>
                <a:gd name="T4" fmla="*/ 0 w 12"/>
                <a:gd name="T5" fmla="*/ 6 h 121"/>
                <a:gd name="T6" fmla="*/ 6 w 12"/>
                <a:gd name="T7" fmla="*/ 0 h 121"/>
                <a:gd name="T8" fmla="*/ 12 w 12"/>
                <a:gd name="T9" fmla="*/ 6 h 121"/>
                <a:gd name="T10" fmla="*/ 12 w 12"/>
                <a:gd name="T11" fmla="*/ 115 h 121"/>
                <a:gd name="T12" fmla="*/ 6 w 12"/>
                <a:gd name="T13" fmla="*/ 121 h 121"/>
              </a:gdLst>
              <a:ahLst/>
              <a:cxnLst>
                <a:cxn ang="0">
                  <a:pos x="T0" y="T1"/>
                </a:cxn>
                <a:cxn ang="0">
                  <a:pos x="T2" y="T3"/>
                </a:cxn>
                <a:cxn ang="0">
                  <a:pos x="T4" y="T5"/>
                </a:cxn>
                <a:cxn ang="0">
                  <a:pos x="T6" y="T7"/>
                </a:cxn>
                <a:cxn ang="0">
                  <a:pos x="T8" y="T9"/>
                </a:cxn>
                <a:cxn ang="0">
                  <a:pos x="T10" y="T11"/>
                </a:cxn>
                <a:cxn ang="0">
                  <a:pos x="T12" y="T13"/>
                </a:cxn>
              </a:cxnLst>
              <a:rect l="0" t="0" r="r" b="b"/>
              <a:pathLst>
                <a:path w="12" h="121">
                  <a:moveTo>
                    <a:pt x="6" y="121"/>
                  </a:moveTo>
                  <a:cubicBezTo>
                    <a:pt x="3" y="121"/>
                    <a:pt x="0" y="118"/>
                    <a:pt x="0" y="115"/>
                  </a:cubicBezTo>
                  <a:cubicBezTo>
                    <a:pt x="0" y="6"/>
                    <a:pt x="0" y="6"/>
                    <a:pt x="0" y="6"/>
                  </a:cubicBezTo>
                  <a:cubicBezTo>
                    <a:pt x="0" y="3"/>
                    <a:pt x="3" y="0"/>
                    <a:pt x="6" y="0"/>
                  </a:cubicBezTo>
                  <a:cubicBezTo>
                    <a:pt x="9" y="0"/>
                    <a:pt x="12" y="3"/>
                    <a:pt x="12" y="6"/>
                  </a:cubicBezTo>
                  <a:cubicBezTo>
                    <a:pt x="12" y="115"/>
                    <a:pt x="12" y="115"/>
                    <a:pt x="12" y="115"/>
                  </a:cubicBezTo>
                  <a:cubicBezTo>
                    <a:pt x="12" y="118"/>
                    <a:pt x="9" y="121"/>
                    <a:pt x="6" y="1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effectLst/>
                <a:uLnTx/>
                <a:uFillTx/>
                <a:latin typeface="Calibri" panose="020F0502020204030204" pitchFamily="34" charset="0"/>
                <a:ea typeface="+mn-ea"/>
                <a:cs typeface="Arial" panose="020B0604020202020204" pitchFamily="34" charset="0"/>
              </a:endParaRPr>
            </a:p>
          </p:txBody>
        </p:sp>
      </p:grpSp>
      <p:sp>
        <p:nvSpPr>
          <p:cNvPr id="57" name="Rectangle 325">
            <a:extLst>
              <a:ext uri="{FF2B5EF4-FFF2-40B4-BE49-F238E27FC236}">
                <a16:creationId xmlns:a16="http://schemas.microsoft.com/office/drawing/2014/main" id="{9C0631C2-4DD2-794A-A115-7FF3AF59A8E0}"/>
              </a:ext>
            </a:extLst>
          </p:cNvPr>
          <p:cNvSpPr>
            <a:spLocks noChangeArrowheads="1"/>
          </p:cNvSpPr>
          <p:nvPr/>
        </p:nvSpPr>
        <p:spPr bwMode="auto">
          <a:xfrm>
            <a:off x="8659238" y="1905965"/>
            <a:ext cx="1937903" cy="647332"/>
          </a:xfrm>
          <a:prstGeom prst="rect">
            <a:avLst/>
          </a:prstGeom>
          <a:noFill/>
          <a:ln w="9525">
            <a:noFill/>
            <a:miter lim="800000"/>
            <a:headEnd/>
            <a:tailEnd/>
          </a:ln>
        </p:spPr>
        <p:txBody>
          <a:bodyPr wrap="square" lIns="147296" tIns="73648" rIns="147296" bIns="73648" anchor="t">
            <a:spAutoFit/>
          </a:bodyPr>
          <a:lstStyle/>
          <a:p>
            <a:pPr algn="ctr" defTabSz="914113">
              <a:lnSpc>
                <a:spcPct val="80000"/>
              </a:lnSpc>
              <a:defRPr/>
            </a:pPr>
            <a:r>
              <a:rPr kumimoji="0" lang="en-US" sz="2000" i="0" u="none" strike="noStrike" kern="1200" cap="none" spc="0" normalizeH="0" baseline="0" noProof="0" dirty="0">
                <a:ln>
                  <a:noFill/>
                </a:ln>
                <a:solidFill>
                  <a:schemeClr val="bg1"/>
                </a:solidFill>
                <a:effectLst/>
                <a:uLnTx/>
                <a:uFillTx/>
                <a:latin typeface="+mn-lt"/>
                <a:ea typeface="+mn-ea"/>
                <a:cs typeface="Arial"/>
              </a:rPr>
              <a:t>Automation of</a:t>
            </a:r>
            <a:r>
              <a:rPr lang="en-US" sz="2000" dirty="0">
                <a:solidFill>
                  <a:schemeClr val="bg1"/>
                </a:solidFill>
                <a:latin typeface="+mn-lt"/>
                <a:cs typeface="Arial"/>
              </a:rPr>
              <a:t> Job Creation</a:t>
            </a:r>
            <a:endParaRPr lang="en-US" sz="2000" i="0" u="none" strike="noStrike" kern="1200" cap="none" spc="0" normalizeH="0" baseline="0" noProof="0" dirty="0">
              <a:ln>
                <a:noFill/>
              </a:ln>
              <a:solidFill>
                <a:schemeClr val="bg1"/>
              </a:solidFill>
              <a:effectLst/>
              <a:uLnTx/>
              <a:uFillTx/>
              <a:latin typeface="+mn-lt"/>
              <a:cs typeface="Arial"/>
            </a:endParaRPr>
          </a:p>
        </p:txBody>
      </p:sp>
      <p:sp>
        <p:nvSpPr>
          <p:cNvPr id="59" name="Rectangle 325">
            <a:extLst>
              <a:ext uri="{FF2B5EF4-FFF2-40B4-BE49-F238E27FC236}">
                <a16:creationId xmlns:a16="http://schemas.microsoft.com/office/drawing/2014/main" id="{1CF54F5A-DE2C-5240-8605-189CADE0DFA6}"/>
              </a:ext>
            </a:extLst>
          </p:cNvPr>
          <p:cNvSpPr>
            <a:spLocks noChangeArrowheads="1"/>
          </p:cNvSpPr>
          <p:nvPr/>
        </p:nvSpPr>
        <p:spPr bwMode="auto">
          <a:xfrm>
            <a:off x="5172754" y="4623943"/>
            <a:ext cx="2093376" cy="979731"/>
          </a:xfrm>
          <a:prstGeom prst="rect">
            <a:avLst/>
          </a:prstGeom>
          <a:noFill/>
          <a:ln w="9525">
            <a:noFill/>
            <a:miter lim="800000"/>
            <a:headEnd/>
            <a:tailEnd/>
          </a:ln>
        </p:spPr>
        <p:txBody>
          <a:bodyPr wrap="square" lIns="147296" tIns="73648" rIns="147296" bIns="73648">
            <a:spAutoFit/>
          </a:bodyPr>
          <a:lstStyle/>
          <a:p>
            <a:pPr marL="0" marR="0" lvl="0" indent="0" algn="ctr" defTabSz="914113" rtl="0" eaLnBrk="0" fontAlgn="base" latinLnBrk="0" hangingPunct="0">
              <a:spcBef>
                <a:spcPct val="0"/>
              </a:spcBef>
              <a:spcAft>
                <a:spcPct val="0"/>
              </a:spcAft>
              <a:buClrTx/>
              <a:buSzTx/>
              <a:buFontTx/>
              <a:buNone/>
              <a:tabLst/>
              <a:defRPr/>
            </a:pPr>
            <a:r>
              <a:rPr kumimoji="0" lang="en-US" sz="1800" i="0" u="none" strike="noStrike" kern="1200" cap="none" spc="0" normalizeH="0" baseline="0" noProof="0" dirty="0">
                <a:ln>
                  <a:noFill/>
                </a:ln>
                <a:solidFill>
                  <a:prstClr val="white"/>
                </a:solidFill>
                <a:effectLst/>
                <a:uLnTx/>
                <a:uFillTx/>
                <a:latin typeface="+mn-lt"/>
                <a:ea typeface="+mn-ea"/>
                <a:cs typeface="Arial" charset="0"/>
              </a:rPr>
              <a:t>Intelligent Automation of Database Changes </a:t>
            </a:r>
          </a:p>
        </p:txBody>
      </p:sp>
      <p:grpSp>
        <p:nvGrpSpPr>
          <p:cNvPr id="68" name="Group 67">
            <a:extLst>
              <a:ext uri="{FF2B5EF4-FFF2-40B4-BE49-F238E27FC236}">
                <a16:creationId xmlns:a16="http://schemas.microsoft.com/office/drawing/2014/main" id="{BB8220B2-2EEE-1049-923A-6ABD6F8B95F5}"/>
              </a:ext>
            </a:extLst>
          </p:cNvPr>
          <p:cNvGrpSpPr/>
          <p:nvPr/>
        </p:nvGrpSpPr>
        <p:grpSpPr>
          <a:xfrm>
            <a:off x="777717" y="2701961"/>
            <a:ext cx="2248700" cy="2248701"/>
            <a:chOff x="417192" y="2506613"/>
            <a:chExt cx="2524132" cy="2524133"/>
          </a:xfrm>
        </p:grpSpPr>
        <p:sp>
          <p:nvSpPr>
            <p:cNvPr id="66" name="Oval 65">
              <a:extLst>
                <a:ext uri="{FF2B5EF4-FFF2-40B4-BE49-F238E27FC236}">
                  <a16:creationId xmlns:a16="http://schemas.microsoft.com/office/drawing/2014/main" id="{83171904-00E0-6D45-A5A7-253678A9A2CF}"/>
                </a:ext>
              </a:extLst>
            </p:cNvPr>
            <p:cNvSpPr/>
            <p:nvPr/>
          </p:nvSpPr>
          <p:spPr>
            <a:xfrm flipH="1">
              <a:off x="593748" y="2683171"/>
              <a:ext cx="2171018" cy="2171019"/>
            </a:xfrm>
            <a:prstGeom prst="ellipse">
              <a:avLst/>
            </a:prstGeom>
            <a:solidFill>
              <a:srgbClr val="323232">
                <a:alpha val="12000"/>
              </a:srgbClr>
            </a:solidFill>
            <a:ln w="168275" cap="flat" cmpd="sng" algn="ctr">
              <a:solidFill>
                <a:schemeClr val="accent1"/>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27237"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chemeClr val="accent5"/>
                </a:solidFill>
                <a:effectLst/>
                <a:uLnTx/>
                <a:uFillTx/>
                <a:latin typeface="Calibri"/>
                <a:ea typeface="+mn-ea"/>
                <a:cs typeface="Arial" panose="020B0604020202020204" pitchFamily="34" charset="0"/>
              </a:endParaRPr>
            </a:p>
          </p:txBody>
        </p:sp>
        <p:sp>
          <p:nvSpPr>
            <p:cNvPr id="67" name="Oval 66">
              <a:extLst>
                <a:ext uri="{FF2B5EF4-FFF2-40B4-BE49-F238E27FC236}">
                  <a16:creationId xmlns:a16="http://schemas.microsoft.com/office/drawing/2014/main" id="{E4407E03-28F7-4549-89EA-AB49019AA0FA}"/>
                </a:ext>
              </a:extLst>
            </p:cNvPr>
            <p:cNvSpPr/>
            <p:nvPr/>
          </p:nvSpPr>
          <p:spPr>
            <a:xfrm flipH="1">
              <a:off x="417192" y="2506613"/>
              <a:ext cx="2524132" cy="2524133"/>
            </a:xfrm>
            <a:prstGeom prst="ellipse">
              <a:avLst/>
            </a:prstGeom>
            <a:noFill/>
            <a:ln w="133350">
              <a:solidFill>
                <a:schemeClr val="accent1">
                  <a:alpha val="31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87674"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chemeClr val="accent5"/>
                </a:solidFill>
                <a:effectLst/>
                <a:uLnTx/>
                <a:uFillTx/>
                <a:latin typeface="Calibri"/>
                <a:ea typeface="+mn-ea"/>
                <a:cs typeface="+mn-cs"/>
              </a:endParaRPr>
            </a:p>
          </p:txBody>
        </p:sp>
      </p:grpSp>
      <p:sp>
        <p:nvSpPr>
          <p:cNvPr id="71" name="Rectangle 964">
            <a:extLst>
              <a:ext uri="{FF2B5EF4-FFF2-40B4-BE49-F238E27FC236}">
                <a16:creationId xmlns:a16="http://schemas.microsoft.com/office/drawing/2014/main" id="{5B7338D2-6B89-084A-B108-9B0506FF2840}"/>
              </a:ext>
            </a:extLst>
          </p:cNvPr>
          <p:cNvSpPr>
            <a:spLocks noChangeArrowheads="1"/>
          </p:cNvSpPr>
          <p:nvPr/>
        </p:nvSpPr>
        <p:spPr bwMode="auto">
          <a:xfrm>
            <a:off x="4856529" y="3506725"/>
            <a:ext cx="2557923" cy="712523"/>
          </a:xfrm>
          <a:prstGeom prst="homePlate">
            <a:avLst/>
          </a:prstGeom>
          <a:solidFill>
            <a:schemeClr val="bg2">
              <a:alpha val="66000"/>
            </a:schemeClr>
          </a:solidFill>
          <a:ln w="38100">
            <a:noFill/>
            <a:miter lim="800000"/>
            <a:headEnd/>
            <a:tailEnd/>
          </a:ln>
        </p:spPr>
        <p:txBody>
          <a:bodyPr wrap="none" lIns="147296" tIns="73648" rIns="147296" bIns="73648" anchor="ctr"/>
          <a:lstStyle/>
          <a:p>
            <a:pPr algn="ctr" defTabSz="914113">
              <a:lnSpc>
                <a:spcPct val="90000"/>
              </a:lnSpc>
            </a:pPr>
            <a:r>
              <a:rPr lang="en-US" dirty="0">
                <a:latin typeface="+mn-lt"/>
              </a:rPr>
              <a:t>Change Impact </a:t>
            </a:r>
          </a:p>
          <a:p>
            <a:pPr algn="ctr" defTabSz="914113">
              <a:lnSpc>
                <a:spcPct val="90000"/>
              </a:lnSpc>
            </a:pPr>
            <a:r>
              <a:rPr lang="en-US" dirty="0">
                <a:latin typeface="+mn-lt"/>
              </a:rPr>
              <a:t>Analysis</a:t>
            </a:r>
          </a:p>
        </p:txBody>
      </p:sp>
    </p:spTree>
    <p:extLst>
      <p:ext uri="{BB962C8B-B14F-4D97-AF65-F5344CB8AC3E}">
        <p14:creationId xmlns:p14="http://schemas.microsoft.com/office/powerpoint/2010/main" val="34823468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DF086F-FA49-6E48-8271-5F8BA208F1A7}"/>
              </a:ext>
            </a:extLst>
          </p:cNvPr>
          <p:cNvSpPr>
            <a:spLocks noGrp="1"/>
          </p:cNvSpPr>
          <p:nvPr>
            <p:ph type="title"/>
          </p:nvPr>
        </p:nvSpPr>
        <p:spPr>
          <a:xfrm>
            <a:off x="455186" y="262079"/>
            <a:ext cx="11263047" cy="1645645"/>
          </a:xfrm>
        </p:spPr>
        <p:txBody>
          <a:bodyPr/>
          <a:lstStyle/>
          <a:p>
            <a:r>
              <a:rPr lang="en-US" sz="4000" dirty="0"/>
              <a:t>BMC Database DevOps</a:t>
            </a:r>
            <a:endParaRPr lang="en-LT" sz="4000" dirty="0"/>
          </a:p>
        </p:txBody>
      </p:sp>
      <p:sp>
        <p:nvSpPr>
          <p:cNvPr id="4" name="Footer Placeholder 3">
            <a:extLst>
              <a:ext uri="{FF2B5EF4-FFF2-40B4-BE49-F238E27FC236}">
                <a16:creationId xmlns:a16="http://schemas.microsoft.com/office/drawing/2014/main" id="{B77D650A-5CC7-1849-BD44-EAD6A7E7BC10}"/>
              </a:ext>
            </a:extLst>
          </p:cNvPr>
          <p:cNvSpPr>
            <a:spLocks noGrp="1"/>
          </p:cNvSpPr>
          <p:nvPr>
            <p:ph type="ftr" sz="quarter" idx="12"/>
          </p:nvPr>
        </p:nvSpPr>
        <p:spPr/>
        <p:txBody>
          <a:bodyPr/>
          <a:lstStyle/>
          <a:p>
            <a:r>
              <a:rPr lang="en-US" dirty="0"/>
              <a:t>© Copyright 2020 BMC Software, Inc.</a:t>
            </a:r>
          </a:p>
        </p:txBody>
      </p:sp>
      <p:sp>
        <p:nvSpPr>
          <p:cNvPr id="28" name="Rounded Rectangle 27">
            <a:extLst>
              <a:ext uri="{FF2B5EF4-FFF2-40B4-BE49-F238E27FC236}">
                <a16:creationId xmlns:a16="http://schemas.microsoft.com/office/drawing/2014/main" id="{FE9C45DA-3BA9-5648-A715-1F6E8A2285EC}"/>
              </a:ext>
            </a:extLst>
          </p:cNvPr>
          <p:cNvSpPr/>
          <p:nvPr/>
        </p:nvSpPr>
        <p:spPr>
          <a:xfrm>
            <a:off x="1905843" y="1267938"/>
            <a:ext cx="9944381" cy="4278108"/>
          </a:xfrm>
          <a:prstGeom prst="roundRect">
            <a:avLst>
              <a:gd name="adj" fmla="val 3041"/>
            </a:avLst>
          </a:prstGeom>
          <a:solidFill>
            <a:schemeClr val="tx1">
              <a:lumMod val="90000"/>
              <a:lumOff val="10000"/>
            </a:schemeClr>
          </a:solidFill>
          <a:ln w="571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bg2">
                  <a:lumMod val="10000"/>
                </a:schemeClr>
              </a:solidFill>
            </a:endParaRPr>
          </a:p>
        </p:txBody>
      </p:sp>
      <p:sp>
        <p:nvSpPr>
          <p:cNvPr id="30" name="Rounded Rectangle 29">
            <a:extLst>
              <a:ext uri="{FF2B5EF4-FFF2-40B4-BE49-F238E27FC236}">
                <a16:creationId xmlns:a16="http://schemas.microsoft.com/office/drawing/2014/main" id="{5954951A-3A6C-804E-A123-A3B02A7F0FED}"/>
              </a:ext>
            </a:extLst>
          </p:cNvPr>
          <p:cNvSpPr/>
          <p:nvPr/>
        </p:nvSpPr>
        <p:spPr>
          <a:xfrm>
            <a:off x="2617444" y="2978102"/>
            <a:ext cx="2348401" cy="1586922"/>
          </a:xfrm>
          <a:prstGeom prst="roundRect">
            <a:avLst>
              <a:gd name="adj" fmla="val 4002"/>
            </a:avLst>
          </a:prstGeom>
          <a:noFill/>
          <a:ln w="12700">
            <a:solidFill>
              <a:schemeClr val="bg1"/>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13131"/>
              </a:solidFill>
              <a:effectLst/>
              <a:uLnTx/>
              <a:uFillTx/>
              <a:latin typeface="Calibri"/>
              <a:ea typeface="+mn-ea"/>
              <a:cs typeface="+mn-cs"/>
            </a:endParaRPr>
          </a:p>
        </p:txBody>
      </p:sp>
      <p:sp>
        <p:nvSpPr>
          <p:cNvPr id="31" name="Rounded Rectangle 30">
            <a:extLst>
              <a:ext uri="{FF2B5EF4-FFF2-40B4-BE49-F238E27FC236}">
                <a16:creationId xmlns:a16="http://schemas.microsoft.com/office/drawing/2014/main" id="{C1F057E7-C31A-3247-8A84-3A3FA9BBEAC2}"/>
              </a:ext>
            </a:extLst>
          </p:cNvPr>
          <p:cNvSpPr/>
          <p:nvPr/>
        </p:nvSpPr>
        <p:spPr>
          <a:xfrm>
            <a:off x="5200211" y="3409859"/>
            <a:ext cx="1216893" cy="1155165"/>
          </a:xfrm>
          <a:prstGeom prst="roundRect">
            <a:avLst>
              <a:gd name="adj" fmla="val 6562"/>
            </a:avLst>
          </a:prstGeom>
          <a:noFill/>
          <a:ln w="12700">
            <a:solidFill>
              <a:schemeClr val="bg1"/>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13131"/>
              </a:solidFill>
              <a:latin typeface="Calibri"/>
            </a:endParaRPr>
          </a:p>
        </p:txBody>
      </p:sp>
      <p:sp>
        <p:nvSpPr>
          <p:cNvPr id="32" name="Rounded Rectangle 31">
            <a:extLst>
              <a:ext uri="{FF2B5EF4-FFF2-40B4-BE49-F238E27FC236}">
                <a16:creationId xmlns:a16="http://schemas.microsoft.com/office/drawing/2014/main" id="{CF539E5B-004F-9F46-991D-238539A3E49D}"/>
              </a:ext>
            </a:extLst>
          </p:cNvPr>
          <p:cNvSpPr/>
          <p:nvPr/>
        </p:nvSpPr>
        <p:spPr>
          <a:xfrm>
            <a:off x="6739967" y="3416339"/>
            <a:ext cx="1895929" cy="1148685"/>
          </a:xfrm>
          <a:prstGeom prst="roundRect">
            <a:avLst>
              <a:gd name="adj" fmla="val 5376"/>
            </a:avLst>
          </a:prstGeom>
          <a:noFill/>
          <a:ln w="12700">
            <a:solidFill>
              <a:schemeClr val="bg1"/>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13131"/>
              </a:solidFill>
              <a:latin typeface="Calibri"/>
            </a:endParaRPr>
          </a:p>
        </p:txBody>
      </p:sp>
      <p:sp>
        <p:nvSpPr>
          <p:cNvPr id="33" name="Rounded Rectangle 32">
            <a:extLst>
              <a:ext uri="{FF2B5EF4-FFF2-40B4-BE49-F238E27FC236}">
                <a16:creationId xmlns:a16="http://schemas.microsoft.com/office/drawing/2014/main" id="{DB43A195-9F7F-AD4E-9E10-C62755A2284A}"/>
              </a:ext>
            </a:extLst>
          </p:cNvPr>
          <p:cNvSpPr/>
          <p:nvPr/>
        </p:nvSpPr>
        <p:spPr>
          <a:xfrm>
            <a:off x="5197167" y="3070707"/>
            <a:ext cx="1219937" cy="286473"/>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FFFFFF"/>
                </a:solidFill>
                <a:latin typeface="+mj-lt"/>
              </a:rPr>
              <a:t>Unit Test</a:t>
            </a:r>
          </a:p>
        </p:txBody>
      </p:sp>
      <p:sp>
        <p:nvSpPr>
          <p:cNvPr id="34" name="Rounded Rectangle 33">
            <a:extLst>
              <a:ext uri="{FF2B5EF4-FFF2-40B4-BE49-F238E27FC236}">
                <a16:creationId xmlns:a16="http://schemas.microsoft.com/office/drawing/2014/main" id="{FE01621D-3A03-5741-8599-2256C2B249E5}"/>
              </a:ext>
            </a:extLst>
          </p:cNvPr>
          <p:cNvSpPr/>
          <p:nvPr/>
        </p:nvSpPr>
        <p:spPr>
          <a:xfrm>
            <a:off x="6721995" y="3070707"/>
            <a:ext cx="1913901" cy="286473"/>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a:solidFill>
                  <a:srgbClr val="FFFFFF"/>
                </a:solidFill>
                <a:latin typeface="+mj-lt"/>
              </a:rPr>
              <a:t>System Test </a:t>
            </a:r>
          </a:p>
        </p:txBody>
      </p:sp>
      <p:sp>
        <p:nvSpPr>
          <p:cNvPr id="35" name="Rounded Rectangle 34">
            <a:extLst>
              <a:ext uri="{FF2B5EF4-FFF2-40B4-BE49-F238E27FC236}">
                <a16:creationId xmlns:a16="http://schemas.microsoft.com/office/drawing/2014/main" id="{39A82CAC-7407-5946-9CF3-393C56C34E4C}"/>
              </a:ext>
            </a:extLst>
          </p:cNvPr>
          <p:cNvSpPr/>
          <p:nvPr/>
        </p:nvSpPr>
        <p:spPr>
          <a:xfrm>
            <a:off x="8958445" y="3070707"/>
            <a:ext cx="1219937" cy="286473"/>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err="1">
                <a:solidFill>
                  <a:srgbClr val="FFFFFF"/>
                </a:solidFill>
                <a:latin typeface="+mj-lt"/>
              </a:rPr>
              <a:t>Accp</a:t>
            </a:r>
            <a:r>
              <a:rPr lang="en-US" sz="1200" dirty="0">
                <a:solidFill>
                  <a:srgbClr val="FFFFFF"/>
                </a:solidFill>
                <a:latin typeface="+mj-lt"/>
              </a:rPr>
              <a:t>. Test</a:t>
            </a:r>
          </a:p>
        </p:txBody>
      </p:sp>
      <p:sp>
        <p:nvSpPr>
          <p:cNvPr id="36" name="Rounded Rectangle 35">
            <a:extLst>
              <a:ext uri="{FF2B5EF4-FFF2-40B4-BE49-F238E27FC236}">
                <a16:creationId xmlns:a16="http://schemas.microsoft.com/office/drawing/2014/main" id="{CFCB28E8-1D27-024B-B80D-269418DC01E6}"/>
              </a:ext>
            </a:extLst>
          </p:cNvPr>
          <p:cNvSpPr/>
          <p:nvPr/>
        </p:nvSpPr>
        <p:spPr>
          <a:xfrm>
            <a:off x="10480009" y="3070707"/>
            <a:ext cx="1219937" cy="286473"/>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FFFFFF"/>
                </a:solidFill>
                <a:latin typeface="+mj-lt"/>
              </a:rPr>
              <a:t>PROD</a:t>
            </a:r>
          </a:p>
        </p:txBody>
      </p:sp>
      <p:sp>
        <p:nvSpPr>
          <p:cNvPr id="37" name="TextBox 36">
            <a:extLst>
              <a:ext uri="{FF2B5EF4-FFF2-40B4-BE49-F238E27FC236}">
                <a16:creationId xmlns:a16="http://schemas.microsoft.com/office/drawing/2014/main" id="{664A8DA1-E88D-0943-8EF8-C6D39DC93FD1}"/>
              </a:ext>
            </a:extLst>
          </p:cNvPr>
          <p:cNvSpPr txBox="1"/>
          <p:nvPr/>
        </p:nvSpPr>
        <p:spPr>
          <a:xfrm>
            <a:off x="2515781" y="2704403"/>
            <a:ext cx="2370714" cy="307777"/>
          </a:xfrm>
          <a:prstGeom prst="rect">
            <a:avLst/>
          </a:prstGeom>
          <a:noFill/>
        </p:spPr>
        <p:txBody>
          <a:bodyPr wrap="square" rtlCol="0">
            <a:spAutoFit/>
          </a:bodyPr>
          <a:lstStyle>
            <a:defPPr>
              <a:defRPr lang="en-US"/>
            </a:defPPr>
            <a:lvl1pPr marL="0" marR="0" lvl="0" indent="0" algn="ctr" latinLnBrk="0">
              <a:lnSpc>
                <a:spcPct val="100000"/>
              </a:lnSpc>
              <a:buClrTx/>
              <a:buSzTx/>
              <a:buFontTx/>
              <a:buNone/>
              <a:tabLst/>
              <a:defRPr kumimoji="0" sz="1600" b="0" i="0" u="none" strike="noStrike" cap="none" spc="0" normalizeH="0" baseline="0">
                <a:ln>
                  <a:noFill/>
                </a:ln>
                <a:solidFill>
                  <a:schemeClr val="bg1"/>
                </a:solidFill>
                <a:effectLst/>
                <a:uLnTx/>
                <a:uFillTx/>
                <a:latin typeface="+mn-lt"/>
              </a:defRPr>
            </a:lvl1pPr>
          </a:lstStyle>
          <a:p>
            <a:r>
              <a:rPr lang="en-US" sz="1400" dirty="0"/>
              <a:t>Development Environment</a:t>
            </a:r>
          </a:p>
        </p:txBody>
      </p:sp>
      <p:sp>
        <p:nvSpPr>
          <p:cNvPr id="38" name="Round Same-side Corner of Rectangle 37">
            <a:extLst>
              <a:ext uri="{FF2B5EF4-FFF2-40B4-BE49-F238E27FC236}">
                <a16:creationId xmlns:a16="http://schemas.microsoft.com/office/drawing/2014/main" id="{9E1F0617-4025-2A44-9CF9-4B649ABD39EF}"/>
              </a:ext>
            </a:extLst>
          </p:cNvPr>
          <p:cNvSpPr/>
          <p:nvPr/>
        </p:nvSpPr>
        <p:spPr>
          <a:xfrm>
            <a:off x="3837833" y="4680316"/>
            <a:ext cx="4804891" cy="754287"/>
          </a:xfrm>
          <a:prstGeom prst="round2SameRect">
            <a:avLst>
              <a:gd name="adj1" fmla="val 0"/>
              <a:gd name="adj2" fmla="val 12234"/>
            </a:avLst>
          </a:prstGeom>
          <a:solidFill>
            <a:schemeClr val="accent2"/>
          </a:solidFill>
          <a:ln w="28575">
            <a:noFill/>
          </a:ln>
          <a:effectLst/>
        </p:spPr>
        <p:style>
          <a:lnRef idx="1">
            <a:schemeClr val="accent1"/>
          </a:lnRef>
          <a:fillRef idx="3">
            <a:schemeClr val="accent1"/>
          </a:fillRef>
          <a:effectRef idx="2">
            <a:schemeClr val="accent1"/>
          </a:effectRef>
          <a:fontRef idx="minor">
            <a:schemeClr val="lt1"/>
          </a:fontRef>
        </p:style>
        <p:txBody>
          <a:bodyPr rtlCol="0" anchor="b"/>
          <a:lstStyle/>
          <a:p>
            <a:pPr marL="0" marR="0" lvl="0" indent="0" algn="ctr" defTabSz="457200" rtl="0" eaLnBrk="0" fontAlgn="base" latinLnBrk="0" hangingPunct="0">
              <a:lnSpc>
                <a:spcPct val="100000"/>
              </a:lnSpc>
              <a:spcBef>
                <a:spcPct val="0"/>
              </a:spcBef>
              <a:spcAft>
                <a:spcPct val="0"/>
              </a:spcAft>
              <a:buClrTx/>
              <a:buSzTx/>
              <a:buFontTx/>
              <a:buNone/>
              <a:tabLst/>
              <a:defRPr/>
            </a:pPr>
            <a:r>
              <a:rPr lang="en-US" sz="1400" dirty="0">
                <a:solidFill>
                  <a:schemeClr val="bg1"/>
                </a:solidFill>
                <a:cs typeface="Calibri" panose="020F0502020204030204" pitchFamily="34" charset="0"/>
              </a:rPr>
              <a:t>---   DB2 Test LPAR1   ---</a:t>
            </a:r>
          </a:p>
        </p:txBody>
      </p:sp>
      <p:sp>
        <p:nvSpPr>
          <p:cNvPr id="39" name="Rounded Rectangle 38">
            <a:extLst>
              <a:ext uri="{FF2B5EF4-FFF2-40B4-BE49-F238E27FC236}">
                <a16:creationId xmlns:a16="http://schemas.microsoft.com/office/drawing/2014/main" id="{A6A80D07-E9BC-724F-ACAC-74841EBE432C}"/>
              </a:ext>
            </a:extLst>
          </p:cNvPr>
          <p:cNvSpPr/>
          <p:nvPr/>
        </p:nvSpPr>
        <p:spPr>
          <a:xfrm>
            <a:off x="8951398" y="4703931"/>
            <a:ext cx="1219937" cy="730672"/>
          </a:xfrm>
          <a:prstGeom prst="roundRect">
            <a:avLst>
              <a:gd name="adj" fmla="val 12075"/>
            </a:avLst>
          </a:prstGeom>
          <a:solidFill>
            <a:schemeClr val="accent2"/>
          </a:solidFill>
          <a:ln w="28575">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defRPr/>
            </a:pPr>
            <a:r>
              <a:rPr lang="en-US" sz="1400" dirty="0">
                <a:solidFill>
                  <a:schemeClr val="bg1"/>
                </a:solidFill>
                <a:cs typeface="Calibri" panose="020F0502020204030204" pitchFamily="34" charset="0"/>
              </a:rPr>
              <a:t>LPAR2</a:t>
            </a:r>
          </a:p>
        </p:txBody>
      </p:sp>
      <p:sp>
        <p:nvSpPr>
          <p:cNvPr id="40" name="Rounded Rectangle 39">
            <a:extLst>
              <a:ext uri="{FF2B5EF4-FFF2-40B4-BE49-F238E27FC236}">
                <a16:creationId xmlns:a16="http://schemas.microsoft.com/office/drawing/2014/main" id="{B7674CCF-DD66-0148-B67D-DE88AE42FB6D}"/>
              </a:ext>
            </a:extLst>
          </p:cNvPr>
          <p:cNvSpPr/>
          <p:nvPr/>
        </p:nvSpPr>
        <p:spPr>
          <a:xfrm>
            <a:off x="10480009" y="4703931"/>
            <a:ext cx="1218731" cy="730672"/>
          </a:xfrm>
          <a:prstGeom prst="roundRect">
            <a:avLst>
              <a:gd name="adj" fmla="val 9778"/>
            </a:avLst>
          </a:prstGeom>
          <a:solidFill>
            <a:schemeClr val="accent2"/>
          </a:solidFill>
          <a:ln w="28575">
            <a:noFill/>
          </a:ln>
          <a:effectLst/>
        </p:spPr>
        <p:style>
          <a:lnRef idx="1">
            <a:schemeClr val="accent1"/>
          </a:lnRef>
          <a:fillRef idx="3">
            <a:schemeClr val="accent1"/>
          </a:fillRef>
          <a:effectRef idx="2">
            <a:schemeClr val="accent1"/>
          </a:effectRef>
          <a:fontRef idx="minor">
            <a:schemeClr val="lt1"/>
          </a:fontRef>
        </p:style>
        <p:txBody>
          <a:bodyPr rtlCol="0" anchor="b"/>
          <a:lstStyle/>
          <a:p>
            <a:pPr marL="0" marR="0" lvl="0" indent="0" algn="ctr" latinLnBrk="0">
              <a:lnSpc>
                <a:spcPct val="100000"/>
              </a:lnSpc>
              <a:buClrTx/>
              <a:buSzTx/>
              <a:buFontTx/>
              <a:buNone/>
              <a:tabLst/>
              <a:defRPr/>
            </a:pPr>
            <a:r>
              <a:rPr lang="en-US" sz="1400" dirty="0">
                <a:solidFill>
                  <a:schemeClr val="bg1"/>
                </a:solidFill>
                <a:cs typeface="Calibri" panose="020F0502020204030204" pitchFamily="34" charset="0"/>
              </a:rPr>
              <a:t>LPAR3</a:t>
            </a:r>
          </a:p>
        </p:txBody>
      </p:sp>
      <p:grpSp>
        <p:nvGrpSpPr>
          <p:cNvPr id="41" name="Group 40">
            <a:extLst>
              <a:ext uri="{FF2B5EF4-FFF2-40B4-BE49-F238E27FC236}">
                <a16:creationId xmlns:a16="http://schemas.microsoft.com/office/drawing/2014/main" id="{1B6151B7-442E-D84D-A64B-71F5E4F7FF11}"/>
              </a:ext>
            </a:extLst>
          </p:cNvPr>
          <p:cNvGrpSpPr/>
          <p:nvPr/>
        </p:nvGrpSpPr>
        <p:grpSpPr>
          <a:xfrm>
            <a:off x="5274519" y="3490470"/>
            <a:ext cx="1061110" cy="989594"/>
            <a:chOff x="5297913" y="3731801"/>
            <a:chExt cx="1061110" cy="1066302"/>
          </a:xfrm>
        </p:grpSpPr>
        <p:sp>
          <p:nvSpPr>
            <p:cNvPr id="83" name="Rectangle 82">
              <a:extLst>
                <a:ext uri="{FF2B5EF4-FFF2-40B4-BE49-F238E27FC236}">
                  <a16:creationId xmlns:a16="http://schemas.microsoft.com/office/drawing/2014/main" id="{29B15720-1337-C14E-9149-893AE12E8562}"/>
                </a:ext>
              </a:extLst>
            </p:cNvPr>
            <p:cNvSpPr/>
            <p:nvPr/>
          </p:nvSpPr>
          <p:spPr>
            <a:xfrm>
              <a:off x="5297913" y="3731801"/>
              <a:ext cx="1061110" cy="331518"/>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bg1"/>
                  </a:solidFill>
                </a:rPr>
                <a:t>Smoke Testing</a:t>
              </a:r>
            </a:p>
          </p:txBody>
        </p:sp>
        <p:sp>
          <p:nvSpPr>
            <p:cNvPr id="84" name="Rectangle 83">
              <a:extLst>
                <a:ext uri="{FF2B5EF4-FFF2-40B4-BE49-F238E27FC236}">
                  <a16:creationId xmlns:a16="http://schemas.microsoft.com/office/drawing/2014/main" id="{1A0EA309-4D1A-8D4C-BDF4-001B2D328348}"/>
                </a:ext>
              </a:extLst>
            </p:cNvPr>
            <p:cNvSpPr/>
            <p:nvPr/>
          </p:nvSpPr>
          <p:spPr>
            <a:xfrm>
              <a:off x="5297913" y="4099193"/>
              <a:ext cx="1061110" cy="331518"/>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bg1"/>
                  </a:solidFill>
                </a:rPr>
                <a:t>Unit Integration Tests</a:t>
              </a:r>
            </a:p>
          </p:txBody>
        </p:sp>
        <p:sp>
          <p:nvSpPr>
            <p:cNvPr id="85" name="Rectangle 84">
              <a:extLst>
                <a:ext uri="{FF2B5EF4-FFF2-40B4-BE49-F238E27FC236}">
                  <a16:creationId xmlns:a16="http://schemas.microsoft.com/office/drawing/2014/main" id="{0668F84D-4DCE-D848-9BF2-40F548733814}"/>
                </a:ext>
              </a:extLst>
            </p:cNvPr>
            <p:cNvSpPr/>
            <p:nvPr/>
          </p:nvSpPr>
          <p:spPr>
            <a:xfrm>
              <a:off x="5297913" y="4466585"/>
              <a:ext cx="1061110" cy="331518"/>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bg1"/>
                  </a:solidFill>
                </a:rPr>
                <a:t>Functional Testing </a:t>
              </a:r>
            </a:p>
          </p:txBody>
        </p:sp>
      </p:grpSp>
      <p:sp>
        <p:nvSpPr>
          <p:cNvPr id="42" name="Rounded Rectangle 41">
            <a:extLst>
              <a:ext uri="{FF2B5EF4-FFF2-40B4-BE49-F238E27FC236}">
                <a16:creationId xmlns:a16="http://schemas.microsoft.com/office/drawing/2014/main" id="{5333B25D-5D60-C044-B539-43240D95B8F9}"/>
              </a:ext>
            </a:extLst>
          </p:cNvPr>
          <p:cNvSpPr/>
          <p:nvPr/>
        </p:nvSpPr>
        <p:spPr>
          <a:xfrm>
            <a:off x="10481217" y="3423339"/>
            <a:ext cx="1218730" cy="1141686"/>
          </a:xfrm>
          <a:prstGeom prst="roundRect">
            <a:avLst>
              <a:gd name="adj" fmla="val 6442"/>
            </a:avLst>
          </a:prstGeom>
          <a:noFill/>
          <a:ln w="12700">
            <a:solidFill>
              <a:schemeClr val="bg1"/>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13131"/>
              </a:solidFill>
              <a:latin typeface="Calibri"/>
            </a:endParaRPr>
          </a:p>
        </p:txBody>
      </p:sp>
      <p:grpSp>
        <p:nvGrpSpPr>
          <p:cNvPr id="43" name="Group 42">
            <a:extLst>
              <a:ext uri="{FF2B5EF4-FFF2-40B4-BE49-F238E27FC236}">
                <a16:creationId xmlns:a16="http://schemas.microsoft.com/office/drawing/2014/main" id="{8C1BC377-FD59-E44D-BCCF-DAFD0BB7D7AA}"/>
              </a:ext>
            </a:extLst>
          </p:cNvPr>
          <p:cNvGrpSpPr/>
          <p:nvPr/>
        </p:nvGrpSpPr>
        <p:grpSpPr>
          <a:xfrm>
            <a:off x="10559421" y="3502753"/>
            <a:ext cx="1061110" cy="990281"/>
            <a:chOff x="5297913" y="3731801"/>
            <a:chExt cx="1061110" cy="1066302"/>
          </a:xfrm>
          <a:solidFill>
            <a:schemeClr val="accent1"/>
          </a:solidFill>
        </p:grpSpPr>
        <p:sp>
          <p:nvSpPr>
            <p:cNvPr id="80" name="Rectangle 79">
              <a:extLst>
                <a:ext uri="{FF2B5EF4-FFF2-40B4-BE49-F238E27FC236}">
                  <a16:creationId xmlns:a16="http://schemas.microsoft.com/office/drawing/2014/main" id="{6C63F0E2-BD2B-364F-A261-C45E04311160}"/>
                </a:ext>
              </a:extLst>
            </p:cNvPr>
            <p:cNvSpPr/>
            <p:nvPr/>
          </p:nvSpPr>
          <p:spPr>
            <a:xfrm>
              <a:off x="5297913" y="3731801"/>
              <a:ext cx="1061110" cy="331518"/>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chemeClr val="bg1"/>
                  </a:solidFill>
                  <a:effectLst/>
                  <a:uLnTx/>
                  <a:uFillTx/>
                  <a:ea typeface="+mn-ea"/>
                  <a:cs typeface="+mn-cs"/>
                </a:rPr>
                <a:t>RUN</a:t>
              </a:r>
            </a:p>
          </p:txBody>
        </p:sp>
        <p:sp>
          <p:nvSpPr>
            <p:cNvPr id="81" name="Rectangle 80">
              <a:extLst>
                <a:ext uri="{FF2B5EF4-FFF2-40B4-BE49-F238E27FC236}">
                  <a16:creationId xmlns:a16="http://schemas.microsoft.com/office/drawing/2014/main" id="{96987193-3383-7B4D-9237-680F426F7500}"/>
                </a:ext>
              </a:extLst>
            </p:cNvPr>
            <p:cNvSpPr/>
            <p:nvPr/>
          </p:nvSpPr>
          <p:spPr>
            <a:xfrm>
              <a:off x="5297913" y="4099193"/>
              <a:ext cx="1061110" cy="331518"/>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chemeClr val="bg1"/>
                  </a:solidFill>
                  <a:effectLst/>
                  <a:uLnTx/>
                  <a:uFillTx/>
                  <a:ea typeface="+mn-ea"/>
                  <a:cs typeface="+mn-cs"/>
                </a:rPr>
                <a:t>Smoke Testing</a:t>
              </a:r>
            </a:p>
          </p:txBody>
        </p:sp>
        <p:sp>
          <p:nvSpPr>
            <p:cNvPr id="82" name="Rectangle 81">
              <a:extLst>
                <a:ext uri="{FF2B5EF4-FFF2-40B4-BE49-F238E27FC236}">
                  <a16:creationId xmlns:a16="http://schemas.microsoft.com/office/drawing/2014/main" id="{AB86F948-89EB-8B44-9C5D-E04B232A496D}"/>
                </a:ext>
              </a:extLst>
            </p:cNvPr>
            <p:cNvSpPr/>
            <p:nvPr/>
          </p:nvSpPr>
          <p:spPr>
            <a:xfrm>
              <a:off x="5297913" y="4466585"/>
              <a:ext cx="1061110" cy="331518"/>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chemeClr val="bg1"/>
                  </a:solidFill>
                  <a:effectLst/>
                  <a:uLnTx/>
                  <a:uFillTx/>
                  <a:ea typeface="+mn-ea"/>
                  <a:cs typeface="+mn-cs"/>
                </a:rPr>
                <a:t>Monitoring</a:t>
              </a:r>
            </a:p>
          </p:txBody>
        </p:sp>
      </p:grpSp>
      <p:sp>
        <p:nvSpPr>
          <p:cNvPr id="44" name="Rounded Rectangle 43">
            <a:extLst>
              <a:ext uri="{FF2B5EF4-FFF2-40B4-BE49-F238E27FC236}">
                <a16:creationId xmlns:a16="http://schemas.microsoft.com/office/drawing/2014/main" id="{7650F78D-1289-DE4C-8B04-A8AA6EB8302B}"/>
              </a:ext>
            </a:extLst>
          </p:cNvPr>
          <p:cNvSpPr/>
          <p:nvPr/>
        </p:nvSpPr>
        <p:spPr>
          <a:xfrm>
            <a:off x="8958444" y="3423339"/>
            <a:ext cx="1219937" cy="1141686"/>
          </a:xfrm>
          <a:prstGeom prst="roundRect">
            <a:avLst>
              <a:gd name="adj" fmla="val 6442"/>
            </a:avLst>
          </a:prstGeom>
          <a:noFill/>
          <a:ln w="12700">
            <a:solidFill>
              <a:schemeClr val="bg1"/>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13131"/>
              </a:solidFill>
              <a:latin typeface="Calibri"/>
            </a:endParaRPr>
          </a:p>
        </p:txBody>
      </p:sp>
      <p:grpSp>
        <p:nvGrpSpPr>
          <p:cNvPr id="45" name="Group 44">
            <a:extLst>
              <a:ext uri="{FF2B5EF4-FFF2-40B4-BE49-F238E27FC236}">
                <a16:creationId xmlns:a16="http://schemas.microsoft.com/office/drawing/2014/main" id="{8EEA0B25-B8FB-504B-B93A-4D7339045BEF}"/>
              </a:ext>
            </a:extLst>
          </p:cNvPr>
          <p:cNvGrpSpPr/>
          <p:nvPr/>
        </p:nvGrpSpPr>
        <p:grpSpPr>
          <a:xfrm>
            <a:off x="9009830" y="3497408"/>
            <a:ext cx="1110270" cy="995626"/>
            <a:chOff x="5297913" y="3731801"/>
            <a:chExt cx="1061110" cy="1066302"/>
          </a:xfrm>
          <a:solidFill>
            <a:schemeClr val="accent1"/>
          </a:solidFill>
        </p:grpSpPr>
        <p:sp>
          <p:nvSpPr>
            <p:cNvPr id="77" name="Rectangle 76">
              <a:extLst>
                <a:ext uri="{FF2B5EF4-FFF2-40B4-BE49-F238E27FC236}">
                  <a16:creationId xmlns:a16="http://schemas.microsoft.com/office/drawing/2014/main" id="{5DF551BF-7D94-2544-A31E-77FBD1FF766B}"/>
                </a:ext>
              </a:extLst>
            </p:cNvPr>
            <p:cNvSpPr/>
            <p:nvPr/>
          </p:nvSpPr>
          <p:spPr>
            <a:xfrm>
              <a:off x="5297913" y="3731801"/>
              <a:ext cx="1061110" cy="331518"/>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chemeClr val="bg1"/>
                  </a:solidFill>
                  <a:effectLst/>
                  <a:uLnTx/>
                  <a:uFillTx/>
                  <a:ea typeface="+mn-ea"/>
                  <a:cs typeface="+mn-cs"/>
                </a:rPr>
                <a:t>Manual UAT</a:t>
              </a:r>
            </a:p>
          </p:txBody>
        </p:sp>
        <p:sp>
          <p:nvSpPr>
            <p:cNvPr id="78" name="Rectangle 77">
              <a:extLst>
                <a:ext uri="{FF2B5EF4-FFF2-40B4-BE49-F238E27FC236}">
                  <a16:creationId xmlns:a16="http://schemas.microsoft.com/office/drawing/2014/main" id="{0883AC7F-CB75-D94B-9D35-7382E1E269E7}"/>
                </a:ext>
              </a:extLst>
            </p:cNvPr>
            <p:cNvSpPr/>
            <p:nvPr/>
          </p:nvSpPr>
          <p:spPr>
            <a:xfrm>
              <a:off x="5297913" y="4099193"/>
              <a:ext cx="1061110" cy="331518"/>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chemeClr val="bg1"/>
                  </a:solidFill>
                  <a:effectLst/>
                  <a:uLnTx/>
                  <a:uFillTx/>
                  <a:ea typeface="+mn-ea"/>
                  <a:cs typeface="+mn-cs"/>
                </a:rPr>
                <a:t>Performance Testing</a:t>
              </a:r>
            </a:p>
          </p:txBody>
        </p:sp>
        <p:sp>
          <p:nvSpPr>
            <p:cNvPr id="79" name="Rectangle 78">
              <a:extLst>
                <a:ext uri="{FF2B5EF4-FFF2-40B4-BE49-F238E27FC236}">
                  <a16:creationId xmlns:a16="http://schemas.microsoft.com/office/drawing/2014/main" id="{5F37A7F7-D54E-C947-9A67-8E9E34AB178A}"/>
                </a:ext>
              </a:extLst>
            </p:cNvPr>
            <p:cNvSpPr/>
            <p:nvPr/>
          </p:nvSpPr>
          <p:spPr>
            <a:xfrm>
              <a:off x="5297913" y="4466585"/>
              <a:ext cx="1061110" cy="331518"/>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chemeClr val="bg1"/>
                  </a:solidFill>
                  <a:effectLst/>
                  <a:uLnTx/>
                  <a:uFillTx/>
                  <a:ea typeface="+mn-ea"/>
                  <a:cs typeface="+mn-cs"/>
                </a:rPr>
                <a:t>Training</a:t>
              </a:r>
            </a:p>
          </p:txBody>
        </p:sp>
      </p:grpSp>
      <p:grpSp>
        <p:nvGrpSpPr>
          <p:cNvPr id="46" name="Group 45">
            <a:extLst>
              <a:ext uri="{FF2B5EF4-FFF2-40B4-BE49-F238E27FC236}">
                <a16:creationId xmlns:a16="http://schemas.microsoft.com/office/drawing/2014/main" id="{8A3A44E0-53AB-2045-A5D6-034E25320E21}"/>
              </a:ext>
            </a:extLst>
          </p:cNvPr>
          <p:cNvGrpSpPr/>
          <p:nvPr/>
        </p:nvGrpSpPr>
        <p:grpSpPr>
          <a:xfrm>
            <a:off x="6795512" y="3484438"/>
            <a:ext cx="1780523" cy="995626"/>
            <a:chOff x="6808305" y="3710599"/>
            <a:chExt cx="1780523" cy="1066300"/>
          </a:xfrm>
          <a:solidFill>
            <a:schemeClr val="accent1"/>
          </a:solidFill>
        </p:grpSpPr>
        <p:sp>
          <p:nvSpPr>
            <p:cNvPr id="73" name="Rectangle 72">
              <a:extLst>
                <a:ext uri="{FF2B5EF4-FFF2-40B4-BE49-F238E27FC236}">
                  <a16:creationId xmlns:a16="http://schemas.microsoft.com/office/drawing/2014/main" id="{9E18DA9C-9682-5A4B-B0F8-19073232EB33}"/>
                </a:ext>
              </a:extLst>
            </p:cNvPr>
            <p:cNvSpPr/>
            <p:nvPr/>
          </p:nvSpPr>
          <p:spPr>
            <a:xfrm>
              <a:off x="6946198" y="4071987"/>
              <a:ext cx="1504737" cy="215057"/>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chemeClr val="bg1"/>
                  </a:solidFill>
                  <a:effectLst/>
                  <a:uLnTx/>
                  <a:uFillTx/>
                  <a:ea typeface="+mn-ea"/>
                  <a:cs typeface="+mn-cs"/>
                </a:rPr>
                <a:t>Regression Testing</a:t>
              </a:r>
            </a:p>
          </p:txBody>
        </p:sp>
        <p:sp>
          <p:nvSpPr>
            <p:cNvPr id="74" name="Rectangle 73">
              <a:extLst>
                <a:ext uri="{FF2B5EF4-FFF2-40B4-BE49-F238E27FC236}">
                  <a16:creationId xmlns:a16="http://schemas.microsoft.com/office/drawing/2014/main" id="{F3B155EC-8B1F-9140-B5B9-772FCBA65E22}"/>
                </a:ext>
              </a:extLst>
            </p:cNvPr>
            <p:cNvSpPr/>
            <p:nvPr/>
          </p:nvSpPr>
          <p:spPr>
            <a:xfrm>
              <a:off x="6946198" y="4316914"/>
              <a:ext cx="1504737" cy="215057"/>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chemeClr val="bg1"/>
                  </a:solidFill>
                  <a:effectLst/>
                  <a:uLnTx/>
                  <a:uFillTx/>
                  <a:ea typeface="+mn-ea"/>
                  <a:cs typeface="+mn-cs"/>
                </a:rPr>
                <a:t>Functional Testing</a:t>
              </a:r>
            </a:p>
          </p:txBody>
        </p:sp>
        <p:sp>
          <p:nvSpPr>
            <p:cNvPr id="75" name="Rectangle 74">
              <a:extLst>
                <a:ext uri="{FF2B5EF4-FFF2-40B4-BE49-F238E27FC236}">
                  <a16:creationId xmlns:a16="http://schemas.microsoft.com/office/drawing/2014/main" id="{55581810-E940-3A4F-9DE3-7A6B418216AA}"/>
                </a:ext>
              </a:extLst>
            </p:cNvPr>
            <p:cNvSpPr/>
            <p:nvPr/>
          </p:nvSpPr>
          <p:spPr>
            <a:xfrm>
              <a:off x="6946198" y="4561842"/>
              <a:ext cx="1504737" cy="215057"/>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chemeClr val="bg1"/>
                  </a:solidFill>
                  <a:effectLst/>
                  <a:uLnTx/>
                  <a:uFillTx/>
                  <a:ea typeface="+mn-ea"/>
                  <a:cs typeface="+mn-cs"/>
                </a:rPr>
                <a:t>Integration Testing</a:t>
              </a:r>
            </a:p>
          </p:txBody>
        </p:sp>
        <p:sp>
          <p:nvSpPr>
            <p:cNvPr id="76" name="Rectangle 75">
              <a:extLst>
                <a:ext uri="{FF2B5EF4-FFF2-40B4-BE49-F238E27FC236}">
                  <a16:creationId xmlns:a16="http://schemas.microsoft.com/office/drawing/2014/main" id="{7A341976-AA4B-FF46-9F87-1B15CBB5A03E}"/>
                </a:ext>
              </a:extLst>
            </p:cNvPr>
            <p:cNvSpPr/>
            <p:nvPr/>
          </p:nvSpPr>
          <p:spPr>
            <a:xfrm>
              <a:off x="6808305" y="3710599"/>
              <a:ext cx="1780523" cy="331518"/>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chemeClr val="bg1"/>
                  </a:solidFill>
                  <a:effectLst/>
                  <a:uLnTx/>
                  <a:uFillTx/>
                  <a:ea typeface="+mn-ea"/>
                  <a:cs typeface="+mn-cs"/>
                </a:rPr>
                <a:t>Quality Tests</a:t>
              </a:r>
            </a:p>
          </p:txBody>
        </p:sp>
      </p:grpSp>
      <p:sp>
        <p:nvSpPr>
          <p:cNvPr id="47" name="Rounded Rectangle 46">
            <a:extLst>
              <a:ext uri="{FF2B5EF4-FFF2-40B4-BE49-F238E27FC236}">
                <a16:creationId xmlns:a16="http://schemas.microsoft.com/office/drawing/2014/main" id="{8314A86C-B6D4-9442-A523-C0B42CB3F793}"/>
              </a:ext>
            </a:extLst>
          </p:cNvPr>
          <p:cNvSpPr/>
          <p:nvPr/>
        </p:nvSpPr>
        <p:spPr>
          <a:xfrm>
            <a:off x="5167241" y="1436009"/>
            <a:ext cx="1452128" cy="947140"/>
          </a:xfrm>
          <a:prstGeom prst="roundRect">
            <a:avLst>
              <a:gd name="adj" fmla="val 5980"/>
            </a:avLst>
          </a:prstGeom>
          <a:solidFill>
            <a:schemeClr val="bg1"/>
          </a:solidFill>
          <a:ln>
            <a:solidFill>
              <a:schemeClr val="tx2">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lIns="731520" rtlCol="0" anchor="t"/>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313131"/>
              </a:solidFill>
              <a:effectLst/>
              <a:uLnTx/>
              <a:uFillTx/>
              <a:latin typeface="Calibri"/>
              <a:ea typeface="+mn-ea"/>
              <a:cs typeface="+mn-cs"/>
            </a:endParaRPr>
          </a:p>
        </p:txBody>
      </p:sp>
      <p:grpSp>
        <p:nvGrpSpPr>
          <p:cNvPr id="48" name="Group 47">
            <a:extLst>
              <a:ext uri="{FF2B5EF4-FFF2-40B4-BE49-F238E27FC236}">
                <a16:creationId xmlns:a16="http://schemas.microsoft.com/office/drawing/2014/main" id="{5673D4CE-3527-114A-ACB0-8064EE6C03C9}"/>
              </a:ext>
            </a:extLst>
          </p:cNvPr>
          <p:cNvGrpSpPr/>
          <p:nvPr/>
        </p:nvGrpSpPr>
        <p:grpSpPr>
          <a:xfrm>
            <a:off x="5301316" y="1563846"/>
            <a:ext cx="1338970" cy="756212"/>
            <a:chOff x="4916934" y="2171157"/>
            <a:chExt cx="1338970" cy="756212"/>
          </a:xfrm>
        </p:grpSpPr>
        <p:pic>
          <p:nvPicPr>
            <p:cNvPr id="71" name="Picture 70">
              <a:extLst>
                <a:ext uri="{FF2B5EF4-FFF2-40B4-BE49-F238E27FC236}">
                  <a16:creationId xmlns:a16="http://schemas.microsoft.com/office/drawing/2014/main" id="{BB9A99B4-2EBB-3342-AA16-D23862FFE40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97698" y="2171157"/>
              <a:ext cx="967482" cy="311150"/>
            </a:xfrm>
            <a:prstGeom prst="rect">
              <a:avLst/>
            </a:prstGeom>
          </p:spPr>
        </p:pic>
        <p:sp>
          <p:nvSpPr>
            <p:cNvPr id="72" name="TextBox 71">
              <a:extLst>
                <a:ext uri="{FF2B5EF4-FFF2-40B4-BE49-F238E27FC236}">
                  <a16:creationId xmlns:a16="http://schemas.microsoft.com/office/drawing/2014/main" id="{ED3F5770-5803-A342-9E8B-9729793D40AC}"/>
                </a:ext>
              </a:extLst>
            </p:cNvPr>
            <p:cNvSpPr txBox="1"/>
            <p:nvPr/>
          </p:nvSpPr>
          <p:spPr>
            <a:xfrm>
              <a:off x="4916934" y="2549830"/>
              <a:ext cx="1338970" cy="377539"/>
            </a:xfrm>
            <a:prstGeom prst="rect">
              <a:avLst/>
            </a:prstGeom>
            <a:noFill/>
          </p:spPr>
          <p:txBody>
            <a:bodyPr wrap="square" rtlCol="0">
              <a:spAutoFit/>
            </a:bodyPr>
            <a:lstStyle/>
            <a:p>
              <a:pPr marL="0" marR="0" lvl="0" indent="0" algn="l" defTabSz="457200" rtl="0" eaLnBrk="0" fontAlgn="base" latinLnBrk="0" hangingPunct="0">
                <a:lnSpc>
                  <a:spcPts val="112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313131"/>
                  </a:solidFill>
                  <a:effectLst/>
                  <a:uLnTx/>
                  <a:uFillTx/>
                  <a:latin typeface="+mn-lt"/>
                  <a:ea typeface="+mn-ea"/>
                  <a:cs typeface="Arial" panose="020B0604020202020204" pitchFamily="34" charset="0"/>
                </a:rPr>
                <a:t>CI/CD Pipeline</a:t>
              </a:r>
            </a:p>
            <a:p>
              <a:pPr marL="0" marR="0" lvl="0" indent="0" algn="l" defTabSz="457200" rtl="0" eaLnBrk="0" fontAlgn="base" latinLnBrk="0" hangingPunct="0">
                <a:lnSpc>
                  <a:spcPts val="112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313131"/>
                  </a:solidFill>
                  <a:effectLst/>
                  <a:uLnTx/>
                  <a:uFillTx/>
                  <a:latin typeface="+mn-lt"/>
                  <a:ea typeface="+mn-ea"/>
                  <a:cs typeface="Arial" panose="020B0604020202020204" pitchFamily="34" charset="0"/>
                </a:rPr>
                <a:t>Management</a:t>
              </a:r>
            </a:p>
          </p:txBody>
        </p:sp>
      </p:grpSp>
      <p:sp>
        <p:nvSpPr>
          <p:cNvPr id="49" name="TextBox 48">
            <a:extLst>
              <a:ext uri="{FF2B5EF4-FFF2-40B4-BE49-F238E27FC236}">
                <a16:creationId xmlns:a16="http://schemas.microsoft.com/office/drawing/2014/main" id="{2FFBB165-82B3-3A4B-8D5E-75F7AFAD5787}"/>
              </a:ext>
            </a:extLst>
          </p:cNvPr>
          <p:cNvSpPr txBox="1"/>
          <p:nvPr/>
        </p:nvSpPr>
        <p:spPr>
          <a:xfrm rot="16200000">
            <a:off x="1298507" y="3480919"/>
            <a:ext cx="1799825" cy="338554"/>
          </a:xfrm>
          <a:prstGeom prst="rect">
            <a:avLst/>
          </a:prstGeom>
          <a:no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mn-lt"/>
                <a:ea typeface="+mn-ea"/>
                <a:cs typeface="Arial" panose="020B0604020202020204" pitchFamily="34" charset="0"/>
              </a:rPr>
              <a:t>DevOps Lifecycle</a:t>
            </a:r>
          </a:p>
        </p:txBody>
      </p:sp>
      <p:sp>
        <p:nvSpPr>
          <p:cNvPr id="50" name="Rounded Rectangle 49">
            <a:extLst>
              <a:ext uri="{FF2B5EF4-FFF2-40B4-BE49-F238E27FC236}">
                <a16:creationId xmlns:a16="http://schemas.microsoft.com/office/drawing/2014/main" id="{F77C19F3-19A7-D243-9FD9-E0A08B888F2C}"/>
              </a:ext>
            </a:extLst>
          </p:cNvPr>
          <p:cNvSpPr/>
          <p:nvPr/>
        </p:nvSpPr>
        <p:spPr>
          <a:xfrm>
            <a:off x="3805632" y="3070707"/>
            <a:ext cx="1061110" cy="286473"/>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mj-lt"/>
                <a:ea typeface="+mn-ea"/>
                <a:cs typeface="+mn-cs"/>
              </a:rPr>
              <a:t>Developer</a:t>
            </a:r>
          </a:p>
        </p:txBody>
      </p:sp>
      <p:pic>
        <p:nvPicPr>
          <p:cNvPr id="51" name="Graphic 50">
            <a:extLst>
              <a:ext uri="{FF2B5EF4-FFF2-40B4-BE49-F238E27FC236}">
                <a16:creationId xmlns:a16="http://schemas.microsoft.com/office/drawing/2014/main" id="{065167CC-5B53-0B41-9CFB-20D133596F3F}"/>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918309" y="4788904"/>
            <a:ext cx="973229" cy="330227"/>
          </a:xfrm>
          <a:prstGeom prst="rect">
            <a:avLst/>
          </a:prstGeom>
        </p:spPr>
      </p:pic>
      <p:pic>
        <p:nvPicPr>
          <p:cNvPr id="52" name="Graphic 51">
            <a:extLst>
              <a:ext uri="{FF2B5EF4-FFF2-40B4-BE49-F238E27FC236}">
                <a16:creationId xmlns:a16="http://schemas.microsoft.com/office/drawing/2014/main" id="{8E257F70-7E6A-EA49-ABA6-B3EEC6B1A882}"/>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330549" y="4788904"/>
            <a:ext cx="973229" cy="330227"/>
          </a:xfrm>
          <a:prstGeom prst="rect">
            <a:avLst/>
          </a:prstGeom>
        </p:spPr>
      </p:pic>
      <p:pic>
        <p:nvPicPr>
          <p:cNvPr id="53" name="Graphic 52">
            <a:extLst>
              <a:ext uri="{FF2B5EF4-FFF2-40B4-BE49-F238E27FC236}">
                <a16:creationId xmlns:a16="http://schemas.microsoft.com/office/drawing/2014/main" id="{0802B878-59B2-A84A-896B-49775704187A}"/>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199553" y="4788904"/>
            <a:ext cx="973229" cy="330227"/>
          </a:xfrm>
          <a:prstGeom prst="rect">
            <a:avLst/>
          </a:prstGeom>
        </p:spPr>
      </p:pic>
      <p:pic>
        <p:nvPicPr>
          <p:cNvPr id="54" name="Graphic 53">
            <a:extLst>
              <a:ext uri="{FF2B5EF4-FFF2-40B4-BE49-F238E27FC236}">
                <a16:creationId xmlns:a16="http://schemas.microsoft.com/office/drawing/2014/main" id="{986BD899-B1E6-8C4A-9027-D5F7836B712E}"/>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079589" y="4788904"/>
            <a:ext cx="973229" cy="330227"/>
          </a:xfrm>
          <a:prstGeom prst="rect">
            <a:avLst/>
          </a:prstGeom>
        </p:spPr>
      </p:pic>
      <p:pic>
        <p:nvPicPr>
          <p:cNvPr id="55" name="Graphic 54">
            <a:extLst>
              <a:ext uri="{FF2B5EF4-FFF2-40B4-BE49-F238E27FC236}">
                <a16:creationId xmlns:a16="http://schemas.microsoft.com/office/drawing/2014/main" id="{48F3DB76-7783-724B-8822-57858F1A3E4E}"/>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603589" y="4788904"/>
            <a:ext cx="973229" cy="330227"/>
          </a:xfrm>
          <a:prstGeom prst="rect">
            <a:avLst/>
          </a:prstGeom>
        </p:spPr>
      </p:pic>
      <p:sp>
        <p:nvSpPr>
          <p:cNvPr id="57" name="TextBox 56">
            <a:extLst>
              <a:ext uri="{FF2B5EF4-FFF2-40B4-BE49-F238E27FC236}">
                <a16:creationId xmlns:a16="http://schemas.microsoft.com/office/drawing/2014/main" id="{FE0AF121-70F8-9F41-A71D-AEC675A76500}"/>
              </a:ext>
            </a:extLst>
          </p:cNvPr>
          <p:cNvSpPr txBox="1"/>
          <p:nvPr/>
        </p:nvSpPr>
        <p:spPr>
          <a:xfrm>
            <a:off x="4130379" y="4854597"/>
            <a:ext cx="527709" cy="276999"/>
          </a:xfrm>
          <a:prstGeom prst="rect">
            <a:avLst/>
          </a:prstGeom>
          <a:noFill/>
        </p:spPr>
        <p:txBody>
          <a:bodyPr wrap="non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chemeClr val="accent2"/>
                </a:solidFill>
                <a:effectLst/>
                <a:uLnTx/>
                <a:uFillTx/>
                <a:latin typeface="+mj-lt"/>
                <a:ea typeface="+mn-ea"/>
                <a:cs typeface="Arial" panose="020B0604020202020204" pitchFamily="34" charset="0"/>
              </a:rPr>
              <a:t>DEV1</a:t>
            </a:r>
          </a:p>
        </p:txBody>
      </p:sp>
      <p:sp>
        <p:nvSpPr>
          <p:cNvPr id="58" name="TextBox 57">
            <a:extLst>
              <a:ext uri="{FF2B5EF4-FFF2-40B4-BE49-F238E27FC236}">
                <a16:creationId xmlns:a16="http://schemas.microsoft.com/office/drawing/2014/main" id="{CEC7F2C2-33EA-4242-82BC-866A7E5F88A8}"/>
              </a:ext>
            </a:extLst>
          </p:cNvPr>
          <p:cNvSpPr txBox="1"/>
          <p:nvPr/>
        </p:nvSpPr>
        <p:spPr>
          <a:xfrm>
            <a:off x="5568589" y="4854597"/>
            <a:ext cx="504369" cy="276999"/>
          </a:xfrm>
          <a:prstGeom prst="rect">
            <a:avLst/>
          </a:prstGeom>
          <a:noFill/>
        </p:spPr>
        <p:txBody>
          <a:bodyPr wrap="non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sz="1200" b="1" dirty="0">
                <a:solidFill>
                  <a:schemeClr val="accent2"/>
                </a:solidFill>
                <a:latin typeface="+mj-lt"/>
              </a:rPr>
              <a:t>STG1</a:t>
            </a:r>
            <a:endParaRPr kumimoji="0" lang="en-US" sz="1200" b="1" i="0" u="none" strike="noStrike" kern="1200" cap="none" spc="0" normalizeH="0" baseline="0" noProof="0" dirty="0">
              <a:ln>
                <a:noFill/>
              </a:ln>
              <a:solidFill>
                <a:schemeClr val="accent2"/>
              </a:solidFill>
              <a:effectLst/>
              <a:uLnTx/>
              <a:uFillTx/>
              <a:latin typeface="+mj-lt"/>
              <a:ea typeface="+mn-ea"/>
              <a:cs typeface="Arial" panose="020B0604020202020204" pitchFamily="34" charset="0"/>
            </a:endParaRPr>
          </a:p>
        </p:txBody>
      </p:sp>
      <p:sp>
        <p:nvSpPr>
          <p:cNvPr id="59" name="TextBox 58">
            <a:extLst>
              <a:ext uri="{FF2B5EF4-FFF2-40B4-BE49-F238E27FC236}">
                <a16:creationId xmlns:a16="http://schemas.microsoft.com/office/drawing/2014/main" id="{9F1A556C-B874-7C47-B557-564660E056A1}"/>
              </a:ext>
            </a:extLst>
          </p:cNvPr>
          <p:cNvSpPr txBox="1"/>
          <p:nvPr/>
        </p:nvSpPr>
        <p:spPr>
          <a:xfrm>
            <a:off x="7524090" y="4854597"/>
            <a:ext cx="383438" cy="276999"/>
          </a:xfrm>
          <a:prstGeom prst="rect">
            <a:avLst/>
          </a:prstGeom>
          <a:noFill/>
        </p:spPr>
        <p:txBody>
          <a:bodyPr wrap="non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chemeClr val="accent2"/>
                </a:solidFill>
                <a:effectLst/>
                <a:uLnTx/>
                <a:uFillTx/>
                <a:latin typeface="+mj-lt"/>
                <a:ea typeface="+mn-ea"/>
                <a:cs typeface="Arial" panose="020B0604020202020204" pitchFamily="34" charset="0"/>
              </a:rPr>
              <a:t>QA</a:t>
            </a:r>
          </a:p>
        </p:txBody>
      </p:sp>
      <p:sp>
        <p:nvSpPr>
          <p:cNvPr id="60" name="TextBox 59">
            <a:extLst>
              <a:ext uri="{FF2B5EF4-FFF2-40B4-BE49-F238E27FC236}">
                <a16:creationId xmlns:a16="http://schemas.microsoft.com/office/drawing/2014/main" id="{C0198276-E6CD-2B47-B029-4D3E05B71C9E}"/>
              </a:ext>
            </a:extLst>
          </p:cNvPr>
          <p:cNvSpPr txBox="1"/>
          <p:nvPr/>
        </p:nvSpPr>
        <p:spPr>
          <a:xfrm>
            <a:off x="9341966" y="4854597"/>
            <a:ext cx="445956" cy="276999"/>
          </a:xfrm>
          <a:prstGeom prst="rect">
            <a:avLst/>
          </a:prstGeom>
          <a:noFill/>
        </p:spPr>
        <p:txBody>
          <a:bodyPr wrap="non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chemeClr val="accent2"/>
                </a:solidFill>
                <a:effectLst/>
                <a:uLnTx/>
                <a:uFillTx/>
                <a:latin typeface="+mj-lt"/>
                <a:ea typeface="+mn-ea"/>
                <a:cs typeface="Arial" panose="020B0604020202020204" pitchFamily="34" charset="0"/>
              </a:rPr>
              <a:t>HLD</a:t>
            </a:r>
          </a:p>
        </p:txBody>
      </p:sp>
      <p:sp>
        <p:nvSpPr>
          <p:cNvPr id="61" name="TextBox 60">
            <a:extLst>
              <a:ext uri="{FF2B5EF4-FFF2-40B4-BE49-F238E27FC236}">
                <a16:creationId xmlns:a16="http://schemas.microsoft.com/office/drawing/2014/main" id="{776F1BE7-C2A7-A640-B494-EA1C90C18A04}"/>
              </a:ext>
            </a:extLst>
          </p:cNvPr>
          <p:cNvSpPr txBox="1"/>
          <p:nvPr/>
        </p:nvSpPr>
        <p:spPr>
          <a:xfrm>
            <a:off x="10813234" y="4854597"/>
            <a:ext cx="574581" cy="276999"/>
          </a:xfrm>
          <a:prstGeom prst="rect">
            <a:avLst/>
          </a:prstGeom>
          <a:noFill/>
        </p:spPr>
        <p:txBody>
          <a:bodyPr wrap="non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chemeClr val="accent2"/>
                </a:solidFill>
                <a:effectLst/>
                <a:uLnTx/>
                <a:uFillTx/>
                <a:latin typeface="+mj-lt"/>
                <a:ea typeface="+mn-ea"/>
                <a:cs typeface="Arial" panose="020B0604020202020204" pitchFamily="34" charset="0"/>
              </a:rPr>
              <a:t>PROD</a:t>
            </a:r>
          </a:p>
        </p:txBody>
      </p:sp>
      <p:grpSp>
        <p:nvGrpSpPr>
          <p:cNvPr id="64" name="Group 63">
            <a:extLst>
              <a:ext uri="{FF2B5EF4-FFF2-40B4-BE49-F238E27FC236}">
                <a16:creationId xmlns:a16="http://schemas.microsoft.com/office/drawing/2014/main" id="{FD7800BA-62A2-B54A-93F6-E718FA4394C7}"/>
              </a:ext>
            </a:extLst>
          </p:cNvPr>
          <p:cNvGrpSpPr/>
          <p:nvPr/>
        </p:nvGrpSpPr>
        <p:grpSpPr>
          <a:xfrm>
            <a:off x="3809870" y="3402957"/>
            <a:ext cx="1061110" cy="1066302"/>
            <a:chOff x="5297913" y="3731801"/>
            <a:chExt cx="1061110" cy="1066302"/>
          </a:xfrm>
        </p:grpSpPr>
        <p:sp>
          <p:nvSpPr>
            <p:cNvPr id="68" name="Rounded Rectangle 67">
              <a:extLst>
                <a:ext uri="{FF2B5EF4-FFF2-40B4-BE49-F238E27FC236}">
                  <a16:creationId xmlns:a16="http://schemas.microsoft.com/office/drawing/2014/main" id="{D8EF57D0-634A-2E42-80C0-1053814097B0}"/>
                </a:ext>
              </a:extLst>
            </p:cNvPr>
            <p:cNvSpPr/>
            <p:nvPr/>
          </p:nvSpPr>
          <p:spPr>
            <a:xfrm>
              <a:off x="5297913" y="3731801"/>
              <a:ext cx="1061110" cy="331518"/>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chemeClr val="bg1"/>
                  </a:solidFill>
                  <a:effectLst/>
                  <a:uLnTx/>
                  <a:uFillTx/>
                  <a:ea typeface="+mn-ea"/>
                  <a:cs typeface="+mn-cs"/>
                </a:rPr>
                <a:t>Development</a:t>
              </a:r>
            </a:p>
          </p:txBody>
        </p:sp>
        <p:sp>
          <p:nvSpPr>
            <p:cNvPr id="69" name="Rounded Rectangle 68">
              <a:extLst>
                <a:ext uri="{FF2B5EF4-FFF2-40B4-BE49-F238E27FC236}">
                  <a16:creationId xmlns:a16="http://schemas.microsoft.com/office/drawing/2014/main" id="{3C940071-66F8-2442-8653-3D6694EEBD5D}"/>
                </a:ext>
              </a:extLst>
            </p:cNvPr>
            <p:cNvSpPr/>
            <p:nvPr/>
          </p:nvSpPr>
          <p:spPr>
            <a:xfrm>
              <a:off x="5297913" y="4099193"/>
              <a:ext cx="1061110" cy="331518"/>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chemeClr val="bg1"/>
                  </a:solidFill>
                  <a:effectLst/>
                  <a:uLnTx/>
                  <a:uFillTx/>
                  <a:ea typeface="+mn-ea"/>
                  <a:cs typeface="+mn-cs"/>
                </a:rPr>
                <a:t>Unit Tests</a:t>
              </a:r>
            </a:p>
          </p:txBody>
        </p:sp>
        <p:sp>
          <p:nvSpPr>
            <p:cNvPr id="70" name="Rounded Rectangle 69">
              <a:extLst>
                <a:ext uri="{FF2B5EF4-FFF2-40B4-BE49-F238E27FC236}">
                  <a16:creationId xmlns:a16="http://schemas.microsoft.com/office/drawing/2014/main" id="{68FC25B3-7A2E-0B46-9FD6-E0F38DDCB545}"/>
                </a:ext>
              </a:extLst>
            </p:cNvPr>
            <p:cNvSpPr/>
            <p:nvPr/>
          </p:nvSpPr>
          <p:spPr>
            <a:xfrm>
              <a:off x="5297913" y="4466585"/>
              <a:ext cx="1061110" cy="331518"/>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chemeClr val="bg1"/>
                  </a:solidFill>
                  <a:effectLst/>
                  <a:uLnTx/>
                  <a:uFillTx/>
                  <a:ea typeface="+mn-ea"/>
                  <a:cs typeface="+mn-cs"/>
                </a:rPr>
                <a:t>Code Metrics</a:t>
              </a:r>
            </a:p>
          </p:txBody>
        </p:sp>
      </p:grpSp>
      <p:sp>
        <p:nvSpPr>
          <p:cNvPr id="65" name="Rounded Rectangle 64">
            <a:extLst>
              <a:ext uri="{FF2B5EF4-FFF2-40B4-BE49-F238E27FC236}">
                <a16:creationId xmlns:a16="http://schemas.microsoft.com/office/drawing/2014/main" id="{959839FC-B6F8-6746-B88B-6D166B587BFF}"/>
              </a:ext>
            </a:extLst>
          </p:cNvPr>
          <p:cNvSpPr/>
          <p:nvPr/>
        </p:nvSpPr>
        <p:spPr>
          <a:xfrm>
            <a:off x="2696857" y="3053920"/>
            <a:ext cx="1025766" cy="1426144"/>
          </a:xfrm>
          <a:prstGeom prst="roundRect">
            <a:avLst>
              <a:gd name="adj" fmla="val 597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13131"/>
              </a:solidFill>
              <a:effectLst/>
              <a:uLnTx/>
              <a:uFillTx/>
              <a:latin typeface="Calibri"/>
              <a:ea typeface="+mn-ea"/>
              <a:cs typeface="+mn-cs"/>
            </a:endParaRPr>
          </a:p>
        </p:txBody>
      </p:sp>
      <p:pic>
        <p:nvPicPr>
          <p:cNvPr id="66" name="Picture 65">
            <a:extLst>
              <a:ext uri="{FF2B5EF4-FFF2-40B4-BE49-F238E27FC236}">
                <a16:creationId xmlns:a16="http://schemas.microsoft.com/office/drawing/2014/main" id="{F92C58C6-6792-ED4B-A21B-25A45235CD7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61971" y="3154180"/>
            <a:ext cx="673764" cy="158335"/>
          </a:xfrm>
          <a:prstGeom prst="rect">
            <a:avLst/>
          </a:prstGeom>
        </p:spPr>
      </p:pic>
      <p:pic>
        <p:nvPicPr>
          <p:cNvPr id="67" name="Picture 66">
            <a:extLst>
              <a:ext uri="{FF2B5EF4-FFF2-40B4-BE49-F238E27FC236}">
                <a16:creationId xmlns:a16="http://schemas.microsoft.com/office/drawing/2014/main" id="{C50CBA9A-8992-364D-900C-CC0BF40037E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033551" y="3403260"/>
            <a:ext cx="397106" cy="397106"/>
          </a:xfrm>
          <a:prstGeom prst="rect">
            <a:avLst/>
          </a:prstGeom>
        </p:spPr>
      </p:pic>
      <p:sp>
        <p:nvSpPr>
          <p:cNvPr id="15" name="Rounded Rectangle 14">
            <a:extLst>
              <a:ext uri="{FF2B5EF4-FFF2-40B4-BE49-F238E27FC236}">
                <a16:creationId xmlns:a16="http://schemas.microsoft.com/office/drawing/2014/main" id="{E2DE127C-7276-D24A-9C51-C7E5A24D77E8}"/>
              </a:ext>
            </a:extLst>
          </p:cNvPr>
          <p:cNvSpPr/>
          <p:nvPr/>
        </p:nvSpPr>
        <p:spPr>
          <a:xfrm>
            <a:off x="343993" y="1273672"/>
            <a:ext cx="1429860" cy="4272374"/>
          </a:xfrm>
          <a:prstGeom prst="roundRect">
            <a:avLst>
              <a:gd name="adj" fmla="val 9947"/>
            </a:avLst>
          </a:prstGeom>
          <a:solidFill>
            <a:schemeClr val="tx1">
              <a:lumMod val="90000"/>
              <a:lumOff val="10000"/>
            </a:schemeClr>
          </a:solidFill>
          <a:ln w="571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bg2">
                  <a:lumMod val="10000"/>
                </a:schemeClr>
              </a:solidFill>
            </a:endParaRPr>
          </a:p>
        </p:txBody>
      </p:sp>
      <p:pic>
        <p:nvPicPr>
          <p:cNvPr id="16" name="Picture 15">
            <a:extLst>
              <a:ext uri="{FF2B5EF4-FFF2-40B4-BE49-F238E27FC236}">
                <a16:creationId xmlns:a16="http://schemas.microsoft.com/office/drawing/2014/main" id="{9EEA11E1-FE1E-0645-902C-26832A6ED49B}"/>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a:ext>
            </a:extLst>
          </a:blip>
          <a:srcRect/>
          <a:stretch/>
        </p:blipFill>
        <p:spPr>
          <a:xfrm>
            <a:off x="380458" y="3674827"/>
            <a:ext cx="1359335" cy="420595"/>
          </a:xfrm>
          <a:prstGeom prst="rect">
            <a:avLst/>
          </a:prstGeom>
        </p:spPr>
      </p:pic>
      <p:grpSp>
        <p:nvGrpSpPr>
          <p:cNvPr id="17" name="Group 16">
            <a:extLst>
              <a:ext uri="{FF2B5EF4-FFF2-40B4-BE49-F238E27FC236}">
                <a16:creationId xmlns:a16="http://schemas.microsoft.com/office/drawing/2014/main" id="{350E3441-C908-1A47-AE2F-19FCC2771A76}"/>
              </a:ext>
            </a:extLst>
          </p:cNvPr>
          <p:cNvGrpSpPr/>
          <p:nvPr/>
        </p:nvGrpSpPr>
        <p:grpSpPr>
          <a:xfrm>
            <a:off x="622829" y="1368690"/>
            <a:ext cx="876950" cy="1774509"/>
            <a:chOff x="550165" y="1424312"/>
            <a:chExt cx="876950" cy="1774509"/>
          </a:xfrm>
        </p:grpSpPr>
        <p:pic>
          <p:nvPicPr>
            <p:cNvPr id="23" name="Graphic 22">
              <a:extLst>
                <a:ext uri="{FF2B5EF4-FFF2-40B4-BE49-F238E27FC236}">
                  <a16:creationId xmlns:a16="http://schemas.microsoft.com/office/drawing/2014/main" id="{4FC7997D-2E09-2641-BCA4-FD2DE1AE4B11}"/>
                </a:ext>
              </a:extLst>
            </p:cNvPr>
            <p:cNvPicPr>
              <a:picLocks noChangeAspect="1"/>
            </p:cNvPicPr>
            <p:nvPr/>
          </p:nvPicPr>
          <p:blipFill>
            <a:blip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820806" y="2727286"/>
              <a:ext cx="335668" cy="360718"/>
            </a:xfrm>
            <a:prstGeom prst="rect">
              <a:avLst/>
            </a:prstGeom>
          </p:spPr>
        </p:pic>
        <p:pic>
          <p:nvPicPr>
            <p:cNvPr id="24" name="Graphic 23">
              <a:extLst>
                <a:ext uri="{FF2B5EF4-FFF2-40B4-BE49-F238E27FC236}">
                  <a16:creationId xmlns:a16="http://schemas.microsoft.com/office/drawing/2014/main" id="{702AB6EC-2AE4-2C4C-9FA2-9CCD14788B4F}"/>
                </a:ext>
              </a:extLst>
            </p:cNvPr>
            <p:cNvPicPr>
              <a:picLocks noChangeAspect="1"/>
            </p:cNvPicPr>
            <p:nvPr/>
          </p:nvPicPr>
          <p:blipFill>
            <a:blip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820806" y="2277584"/>
              <a:ext cx="335668" cy="360718"/>
            </a:xfrm>
            <a:prstGeom prst="rect">
              <a:avLst/>
            </a:prstGeom>
          </p:spPr>
        </p:pic>
        <p:pic>
          <p:nvPicPr>
            <p:cNvPr id="25" name="Graphic 24">
              <a:extLst>
                <a:ext uri="{FF2B5EF4-FFF2-40B4-BE49-F238E27FC236}">
                  <a16:creationId xmlns:a16="http://schemas.microsoft.com/office/drawing/2014/main" id="{17465A3A-7541-BA47-97ED-C95F3A9145F0}"/>
                </a:ext>
              </a:extLst>
            </p:cNvPr>
            <p:cNvPicPr>
              <a:picLocks noChangeAspect="1"/>
            </p:cNvPicPr>
            <p:nvPr/>
          </p:nvPicPr>
          <p:blipFill>
            <a:blip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820806" y="1827881"/>
              <a:ext cx="335668" cy="360718"/>
            </a:xfrm>
            <a:prstGeom prst="rect">
              <a:avLst/>
            </a:prstGeom>
          </p:spPr>
        </p:pic>
        <p:sp>
          <p:nvSpPr>
            <p:cNvPr id="26" name="Rounded Rectangle 25">
              <a:extLst>
                <a:ext uri="{FF2B5EF4-FFF2-40B4-BE49-F238E27FC236}">
                  <a16:creationId xmlns:a16="http://schemas.microsoft.com/office/drawing/2014/main" id="{73DE75AB-EC2E-4549-B2A2-C3B413BAB8D0}"/>
                </a:ext>
              </a:extLst>
            </p:cNvPr>
            <p:cNvSpPr/>
            <p:nvPr/>
          </p:nvSpPr>
          <p:spPr>
            <a:xfrm>
              <a:off x="550165" y="1726558"/>
              <a:ext cx="876950" cy="1472263"/>
            </a:xfrm>
            <a:prstGeom prst="roundRect">
              <a:avLst>
                <a:gd name="adj" fmla="val 10411"/>
              </a:avLst>
            </a:prstGeom>
            <a:noFill/>
            <a:ln>
              <a:solidFill>
                <a:schemeClr val="accent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313131"/>
                </a:solidFill>
                <a:effectLst/>
                <a:uLnTx/>
                <a:uFillTx/>
                <a:ea typeface="+mn-ea"/>
                <a:cs typeface="+mn-cs"/>
              </a:endParaRPr>
            </a:p>
          </p:txBody>
        </p:sp>
        <p:sp>
          <p:nvSpPr>
            <p:cNvPr id="27" name="TextBox 26">
              <a:extLst>
                <a:ext uri="{FF2B5EF4-FFF2-40B4-BE49-F238E27FC236}">
                  <a16:creationId xmlns:a16="http://schemas.microsoft.com/office/drawing/2014/main" id="{3D5DE6C4-BAD3-2E4D-9AD5-C83FD6F4D521}"/>
                </a:ext>
              </a:extLst>
            </p:cNvPr>
            <p:cNvSpPr txBox="1"/>
            <p:nvPr/>
          </p:nvSpPr>
          <p:spPr>
            <a:xfrm>
              <a:off x="704355" y="1424312"/>
              <a:ext cx="569963" cy="307777"/>
            </a:xfrm>
            <a:prstGeom prst="rect">
              <a:avLst/>
            </a:prstGeom>
            <a:noFill/>
          </p:spPr>
          <p:txBody>
            <a:bodyPr wrap="non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mn-lt"/>
                  <a:ea typeface="+mn-ea"/>
                  <a:cs typeface="Arial" panose="020B0604020202020204" pitchFamily="34" charset="0"/>
                </a:rPr>
                <a:t>Team</a:t>
              </a:r>
            </a:p>
          </p:txBody>
        </p:sp>
      </p:grpSp>
      <p:sp>
        <p:nvSpPr>
          <p:cNvPr id="18" name="Up Arrow 17">
            <a:extLst>
              <a:ext uri="{FF2B5EF4-FFF2-40B4-BE49-F238E27FC236}">
                <a16:creationId xmlns:a16="http://schemas.microsoft.com/office/drawing/2014/main" id="{2241C52E-1829-E744-95B4-C4BE17EA3997}"/>
              </a:ext>
            </a:extLst>
          </p:cNvPr>
          <p:cNvSpPr/>
          <p:nvPr/>
        </p:nvSpPr>
        <p:spPr>
          <a:xfrm>
            <a:off x="899976" y="3305448"/>
            <a:ext cx="305234" cy="278391"/>
          </a:xfrm>
          <a:prstGeom prst="upArrow">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ea typeface="+mn-ea"/>
              <a:cs typeface="+mn-cs"/>
            </a:endParaRPr>
          </a:p>
        </p:txBody>
      </p:sp>
      <p:grpSp>
        <p:nvGrpSpPr>
          <p:cNvPr id="19" name="Group 18">
            <a:extLst>
              <a:ext uri="{FF2B5EF4-FFF2-40B4-BE49-F238E27FC236}">
                <a16:creationId xmlns:a16="http://schemas.microsoft.com/office/drawing/2014/main" id="{7BBB72DE-A64E-204A-9DA9-71EBF28039C3}"/>
              </a:ext>
            </a:extLst>
          </p:cNvPr>
          <p:cNvGrpSpPr/>
          <p:nvPr/>
        </p:nvGrpSpPr>
        <p:grpSpPr>
          <a:xfrm>
            <a:off x="468674" y="4277397"/>
            <a:ext cx="1182885" cy="1066302"/>
            <a:chOff x="458972" y="4256854"/>
            <a:chExt cx="1061110" cy="1066302"/>
          </a:xfrm>
          <a:solidFill>
            <a:schemeClr val="accent2"/>
          </a:solidFill>
        </p:grpSpPr>
        <p:sp>
          <p:nvSpPr>
            <p:cNvPr id="20" name="Rectangle 19">
              <a:extLst>
                <a:ext uri="{FF2B5EF4-FFF2-40B4-BE49-F238E27FC236}">
                  <a16:creationId xmlns:a16="http://schemas.microsoft.com/office/drawing/2014/main" id="{B5FC2975-D955-E44D-9DB1-6B00F661F68D}"/>
                </a:ext>
              </a:extLst>
            </p:cNvPr>
            <p:cNvSpPr/>
            <p:nvPr/>
          </p:nvSpPr>
          <p:spPr>
            <a:xfrm>
              <a:off x="458972" y="4256854"/>
              <a:ext cx="1061110" cy="331518"/>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a:ln>
                    <a:noFill/>
                  </a:ln>
                  <a:solidFill>
                    <a:schemeClr val="bg1"/>
                  </a:solidFill>
                  <a:effectLst/>
                  <a:uLnTx/>
                  <a:uFillTx/>
                  <a:ea typeface="+mn-ea"/>
                  <a:cs typeface="+mn-cs"/>
                </a:rPr>
                <a:t>Work Item A</a:t>
              </a:r>
            </a:p>
          </p:txBody>
        </p:sp>
        <p:sp>
          <p:nvSpPr>
            <p:cNvPr id="21" name="Rectangle 20">
              <a:extLst>
                <a:ext uri="{FF2B5EF4-FFF2-40B4-BE49-F238E27FC236}">
                  <a16:creationId xmlns:a16="http://schemas.microsoft.com/office/drawing/2014/main" id="{7BE0A570-2B98-BF4C-8DDB-7943B2AB92B5}"/>
                </a:ext>
              </a:extLst>
            </p:cNvPr>
            <p:cNvSpPr/>
            <p:nvPr/>
          </p:nvSpPr>
          <p:spPr>
            <a:xfrm>
              <a:off x="458972" y="4624246"/>
              <a:ext cx="1061110" cy="331518"/>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a:ln>
                    <a:noFill/>
                  </a:ln>
                  <a:solidFill>
                    <a:schemeClr val="bg1"/>
                  </a:solidFill>
                  <a:effectLst/>
                  <a:uLnTx/>
                  <a:uFillTx/>
                  <a:ea typeface="+mn-ea"/>
                  <a:cs typeface="+mn-cs"/>
                </a:rPr>
                <a:t>Work Item B</a:t>
              </a:r>
            </a:p>
          </p:txBody>
        </p:sp>
        <p:sp>
          <p:nvSpPr>
            <p:cNvPr id="22" name="Rectangle 21">
              <a:extLst>
                <a:ext uri="{FF2B5EF4-FFF2-40B4-BE49-F238E27FC236}">
                  <a16:creationId xmlns:a16="http://schemas.microsoft.com/office/drawing/2014/main" id="{943E8F8D-C5E2-4146-8EEC-AD413DB6A7FB}"/>
                </a:ext>
              </a:extLst>
            </p:cNvPr>
            <p:cNvSpPr/>
            <p:nvPr/>
          </p:nvSpPr>
          <p:spPr>
            <a:xfrm>
              <a:off x="458972" y="4991638"/>
              <a:ext cx="1061110" cy="331518"/>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a:ln>
                    <a:noFill/>
                  </a:ln>
                  <a:solidFill>
                    <a:schemeClr val="bg1"/>
                  </a:solidFill>
                  <a:effectLst/>
                  <a:uLnTx/>
                  <a:uFillTx/>
                  <a:ea typeface="+mn-ea"/>
                  <a:cs typeface="+mn-cs"/>
                </a:rPr>
                <a:t>Work Item C</a:t>
              </a:r>
            </a:p>
          </p:txBody>
        </p:sp>
      </p:grpSp>
      <p:sp>
        <p:nvSpPr>
          <p:cNvPr id="86" name="Round Same-side Corner of Rectangle 85">
            <a:extLst>
              <a:ext uri="{FF2B5EF4-FFF2-40B4-BE49-F238E27FC236}">
                <a16:creationId xmlns:a16="http://schemas.microsoft.com/office/drawing/2014/main" id="{1666BDF0-ADF9-D54D-8E65-8144485ABB81}"/>
              </a:ext>
            </a:extLst>
          </p:cNvPr>
          <p:cNvSpPr/>
          <p:nvPr/>
        </p:nvSpPr>
        <p:spPr>
          <a:xfrm>
            <a:off x="1905478" y="1267938"/>
            <a:ext cx="9954768" cy="1269719"/>
          </a:xfrm>
          <a:prstGeom prst="round2SameRect">
            <a:avLst>
              <a:gd name="adj1" fmla="val 5865"/>
              <a:gd name="adj2" fmla="val 0"/>
            </a:avLst>
          </a:prstGeom>
          <a:solidFill>
            <a:schemeClr val="tx1">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pic>
        <p:nvPicPr>
          <p:cNvPr id="88" name="Picture Placeholder 31" descr="A person standing in a room&#10;&#10;Description generated with very high confidence">
            <a:extLst>
              <a:ext uri="{FF2B5EF4-FFF2-40B4-BE49-F238E27FC236}">
                <a16:creationId xmlns:a16="http://schemas.microsoft.com/office/drawing/2014/main" id="{5FA2B7B6-C920-6E42-AC01-BF14D1B37D5C}"/>
              </a:ext>
            </a:extLst>
          </p:cNvPr>
          <p:cNvPicPr>
            <a:picLocks/>
          </p:cNvPicPr>
          <p:nvPr/>
        </p:nvPicPr>
        <p:blipFill rotWithShape="1">
          <a:blip r:embed="rId11" cstate="screen">
            <a:extLst>
              <a:ext uri="{28A0092B-C50C-407E-A947-70E740481C1C}">
                <a14:useLocalDpi xmlns:a14="http://schemas.microsoft.com/office/drawing/2010/main"/>
              </a:ext>
            </a:extLst>
          </a:blip>
          <a:srcRect/>
          <a:stretch/>
        </p:blipFill>
        <p:spPr>
          <a:xfrm>
            <a:off x="2403063" y="1457966"/>
            <a:ext cx="927453" cy="927453"/>
          </a:xfrm>
          <a:prstGeom prst="ellipse">
            <a:avLst/>
          </a:prstGeom>
          <a:solidFill>
            <a:srgbClr val="7FBC50"/>
          </a:solidFill>
          <a:ln w="44450" cap="sq">
            <a:solidFill>
              <a:schemeClr val="bg1"/>
            </a:solidFill>
            <a:miter lim="800000"/>
          </a:ln>
          <a:effectLst/>
        </p:spPr>
      </p:pic>
      <p:sp>
        <p:nvSpPr>
          <p:cNvPr id="91" name="Rounded Rectangle 90">
            <a:extLst>
              <a:ext uri="{FF2B5EF4-FFF2-40B4-BE49-F238E27FC236}">
                <a16:creationId xmlns:a16="http://schemas.microsoft.com/office/drawing/2014/main" id="{A8695666-ECC5-2F49-82F0-77960420927A}"/>
              </a:ext>
            </a:extLst>
          </p:cNvPr>
          <p:cNvSpPr/>
          <p:nvPr/>
        </p:nvSpPr>
        <p:spPr>
          <a:xfrm>
            <a:off x="2401655" y="2721024"/>
            <a:ext cx="6396396" cy="1950251"/>
          </a:xfrm>
          <a:prstGeom prst="roundRect">
            <a:avLst>
              <a:gd name="adj" fmla="val 4945"/>
            </a:avLst>
          </a:prstGeom>
          <a:noFill/>
          <a:ln w="508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92" name="Round Same-side Corner of Rectangle 91">
            <a:extLst>
              <a:ext uri="{FF2B5EF4-FFF2-40B4-BE49-F238E27FC236}">
                <a16:creationId xmlns:a16="http://schemas.microsoft.com/office/drawing/2014/main" id="{849A4B77-7D32-3B43-A6F9-FCD5486AEEE5}"/>
              </a:ext>
            </a:extLst>
          </p:cNvPr>
          <p:cNvSpPr/>
          <p:nvPr/>
        </p:nvSpPr>
        <p:spPr>
          <a:xfrm>
            <a:off x="7336386" y="2458466"/>
            <a:ext cx="1239649" cy="257077"/>
          </a:xfrm>
          <a:prstGeom prst="round2Same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mj-lt"/>
                <a:ea typeface="+mn-ea"/>
                <a:cs typeface="+mn-cs"/>
              </a:rPr>
              <a:t>SELF SERVICE</a:t>
            </a:r>
          </a:p>
        </p:txBody>
      </p:sp>
      <p:sp>
        <p:nvSpPr>
          <p:cNvPr id="93" name="Arrow: Curved Down 64">
            <a:extLst>
              <a:ext uri="{FF2B5EF4-FFF2-40B4-BE49-F238E27FC236}">
                <a16:creationId xmlns:a16="http://schemas.microsoft.com/office/drawing/2014/main" id="{D9212740-5776-F643-9117-20F54AC295C7}"/>
              </a:ext>
            </a:extLst>
          </p:cNvPr>
          <p:cNvSpPr/>
          <p:nvPr/>
        </p:nvSpPr>
        <p:spPr>
          <a:xfrm rot="19424248">
            <a:off x="4384070" y="2912887"/>
            <a:ext cx="1124094" cy="497308"/>
          </a:xfrm>
          <a:prstGeom prst="curvedDownArrow">
            <a:avLst>
              <a:gd name="adj1" fmla="val 20069"/>
              <a:gd name="adj2" fmla="val 55642"/>
              <a:gd name="adj3" fmla="val 38146"/>
            </a:avLst>
          </a:prstGeom>
          <a:gradFill>
            <a:gsLst>
              <a:gs pos="35000">
                <a:schemeClr val="accent1">
                  <a:alpha val="0"/>
                </a:schemeClr>
              </a:gs>
              <a:gs pos="68000">
                <a:schemeClr val="accent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3852" rtl="0" eaLnBrk="0" fontAlgn="base" latinLnBrk="0" hangingPunct="0">
              <a:lnSpc>
                <a:spcPct val="100000"/>
              </a:lnSpc>
              <a:spcBef>
                <a:spcPct val="0"/>
              </a:spcBef>
              <a:spcAft>
                <a:spcPct val="0"/>
              </a:spcAft>
              <a:buClrTx/>
              <a:buSzTx/>
              <a:buFontTx/>
              <a:buNone/>
              <a:tabLst/>
              <a:defRPr/>
            </a:pPr>
            <a:endParaRPr kumimoji="0" lang="en-US" sz="1798" b="0" i="0" u="none" strike="noStrike" kern="1200" cap="none" spc="0" normalizeH="0" baseline="0" noProof="0">
              <a:ln>
                <a:noFill/>
              </a:ln>
              <a:solidFill>
                <a:srgbClr val="313131"/>
              </a:solidFill>
              <a:effectLst/>
              <a:uLnTx/>
              <a:uFillTx/>
              <a:latin typeface="Calibri"/>
              <a:ea typeface="+mn-ea"/>
              <a:cs typeface="+mn-cs"/>
            </a:endParaRPr>
          </a:p>
        </p:txBody>
      </p:sp>
      <p:grpSp>
        <p:nvGrpSpPr>
          <p:cNvPr id="97" name="Group 96">
            <a:extLst>
              <a:ext uri="{FF2B5EF4-FFF2-40B4-BE49-F238E27FC236}">
                <a16:creationId xmlns:a16="http://schemas.microsoft.com/office/drawing/2014/main" id="{F956159E-9B65-2F40-AEA8-DBF02FFB6089}"/>
              </a:ext>
            </a:extLst>
          </p:cNvPr>
          <p:cNvGrpSpPr/>
          <p:nvPr/>
        </p:nvGrpSpPr>
        <p:grpSpPr>
          <a:xfrm>
            <a:off x="4708244" y="2849053"/>
            <a:ext cx="375056" cy="375056"/>
            <a:chOff x="4726532" y="2868194"/>
            <a:chExt cx="375056" cy="375056"/>
          </a:xfrm>
        </p:grpSpPr>
        <p:sp>
          <p:nvSpPr>
            <p:cNvPr id="98" name="Oval 97">
              <a:extLst>
                <a:ext uri="{FF2B5EF4-FFF2-40B4-BE49-F238E27FC236}">
                  <a16:creationId xmlns:a16="http://schemas.microsoft.com/office/drawing/2014/main" id="{478B2CB4-83CF-EC4E-81B7-4FC5B3505BF6}"/>
                </a:ext>
              </a:extLst>
            </p:cNvPr>
            <p:cNvSpPr/>
            <p:nvPr/>
          </p:nvSpPr>
          <p:spPr>
            <a:xfrm>
              <a:off x="4726532" y="2868194"/>
              <a:ext cx="375056" cy="375056"/>
            </a:xfrm>
            <a:prstGeom prst="ellipse">
              <a:avLst/>
            </a:prstGeom>
            <a:solidFill>
              <a:schemeClr val="bg1"/>
            </a:solidFill>
            <a:ln>
              <a:noFill/>
            </a:ln>
            <a:effectLst>
              <a:outerShdw blurRad="228600" dist="63500" dir="438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pic>
          <p:nvPicPr>
            <p:cNvPr id="99" name="Picture 98">
              <a:extLst>
                <a:ext uri="{FF2B5EF4-FFF2-40B4-BE49-F238E27FC236}">
                  <a16:creationId xmlns:a16="http://schemas.microsoft.com/office/drawing/2014/main" id="{7EE0C202-B351-6B48-B507-35B8282BF2A6}"/>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4734624" y="2946684"/>
              <a:ext cx="350404" cy="224192"/>
            </a:xfrm>
            <a:prstGeom prst="rect">
              <a:avLst/>
            </a:prstGeom>
          </p:spPr>
        </p:pic>
      </p:grpSp>
      <p:sp>
        <p:nvSpPr>
          <p:cNvPr id="109" name="Rectangle 108">
            <a:extLst>
              <a:ext uri="{FF2B5EF4-FFF2-40B4-BE49-F238E27FC236}">
                <a16:creationId xmlns:a16="http://schemas.microsoft.com/office/drawing/2014/main" id="{CDFB8609-B3D7-6A4D-BEFE-A0999AB92CA5}"/>
              </a:ext>
            </a:extLst>
          </p:cNvPr>
          <p:cNvSpPr/>
          <p:nvPr/>
        </p:nvSpPr>
        <p:spPr>
          <a:xfrm>
            <a:off x="10439331" y="1662298"/>
            <a:ext cx="1093157" cy="49884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37160" rtlCol="0" anchor="ctr"/>
          <a:lstStyle/>
          <a:p>
            <a:pPr marL="0" marR="0" lvl="0" indent="0" algn="l" defTabSz="457200" rtl="0" eaLnBrk="0" fontAlgn="base" latinLnBrk="0" hangingPunct="0">
              <a:lnSpc>
                <a:spcPts val="1480"/>
              </a:lnSpc>
              <a:spcBef>
                <a:spcPct val="0"/>
              </a:spcBef>
              <a:spcAft>
                <a:spcPct val="0"/>
              </a:spcAft>
              <a:buClrTx/>
              <a:buSzTx/>
              <a:buFontTx/>
              <a:buNone/>
              <a:tabLst/>
              <a:defRPr/>
            </a:pPr>
            <a:r>
              <a:rPr kumimoji="0" lang="en-US" sz="1400" b="1" i="0" u="none" strike="noStrike" kern="1200" cap="none" spc="0" normalizeH="0" baseline="0" noProof="0" dirty="0">
                <a:ln>
                  <a:noFill/>
                </a:ln>
                <a:solidFill>
                  <a:schemeClr val="accent4"/>
                </a:solidFill>
                <a:effectLst/>
                <a:uLnTx/>
                <a:uFillTx/>
                <a:latin typeface="+mj-lt"/>
                <a:ea typeface="+mn-ea"/>
                <a:cs typeface="+mn-cs"/>
              </a:rPr>
              <a:t>Production Approval</a:t>
            </a:r>
          </a:p>
        </p:txBody>
      </p:sp>
      <p:pic>
        <p:nvPicPr>
          <p:cNvPr id="112" name="Picture 111">
            <a:extLst>
              <a:ext uri="{FF2B5EF4-FFF2-40B4-BE49-F238E27FC236}">
                <a16:creationId xmlns:a16="http://schemas.microsoft.com/office/drawing/2014/main" id="{6E8DDF48-4E47-7A49-A793-3F7CB6DD9119}"/>
              </a:ext>
            </a:extLst>
          </p:cNvPr>
          <p:cNvPicPr>
            <a:picLocks/>
          </p:cNvPicPr>
          <p:nvPr/>
        </p:nvPicPr>
        <p:blipFill rotWithShape="1">
          <a:blip r:embed="rId13" cstate="print">
            <a:extLst>
              <a:ext uri="{28A0092B-C50C-407E-A947-70E740481C1C}">
                <a14:useLocalDpi xmlns:a14="http://schemas.microsoft.com/office/drawing/2010/main"/>
              </a:ext>
            </a:extLst>
          </a:blip>
          <a:srcRect/>
          <a:stretch/>
        </p:blipFill>
        <p:spPr>
          <a:xfrm>
            <a:off x="9464759" y="1457965"/>
            <a:ext cx="927453" cy="927453"/>
          </a:xfrm>
          <a:prstGeom prst="ellipse">
            <a:avLst/>
          </a:prstGeom>
          <a:solidFill>
            <a:srgbClr val="7FBC50"/>
          </a:solidFill>
          <a:ln w="44450" cap="sq">
            <a:solidFill>
              <a:schemeClr val="bg1"/>
            </a:solidFill>
            <a:miter lim="800000"/>
          </a:ln>
          <a:effectLst/>
        </p:spPr>
      </p:pic>
      <p:pic>
        <p:nvPicPr>
          <p:cNvPr id="115" name="Picture 114">
            <a:extLst>
              <a:ext uri="{FF2B5EF4-FFF2-40B4-BE49-F238E27FC236}">
                <a16:creationId xmlns:a16="http://schemas.microsoft.com/office/drawing/2014/main" id="{DF888072-0771-104B-936C-2AD286222FB6}"/>
              </a:ext>
            </a:extLst>
          </p:cNvPr>
          <p:cNvPicPr>
            <a:picLocks/>
          </p:cNvPicPr>
          <p:nvPr/>
        </p:nvPicPr>
        <p:blipFill rotWithShape="1">
          <a:blip r:embed="rId13" cstate="print">
            <a:extLst>
              <a:ext uri="{28A0092B-C50C-407E-A947-70E740481C1C}">
                <a14:useLocalDpi xmlns:a14="http://schemas.microsoft.com/office/drawing/2010/main"/>
              </a:ext>
            </a:extLst>
          </a:blip>
          <a:srcRect/>
          <a:stretch/>
        </p:blipFill>
        <p:spPr>
          <a:xfrm>
            <a:off x="3466683" y="1473983"/>
            <a:ext cx="927453" cy="927453"/>
          </a:xfrm>
          <a:prstGeom prst="ellipse">
            <a:avLst/>
          </a:prstGeom>
          <a:solidFill>
            <a:srgbClr val="7FBC50"/>
          </a:solidFill>
          <a:ln w="44450" cap="sq">
            <a:solidFill>
              <a:schemeClr val="bg1"/>
            </a:solidFill>
            <a:miter lim="800000"/>
          </a:ln>
          <a:effectLst/>
        </p:spPr>
      </p:pic>
      <p:pic>
        <p:nvPicPr>
          <p:cNvPr id="116" name="Picture 115">
            <a:extLst>
              <a:ext uri="{FF2B5EF4-FFF2-40B4-BE49-F238E27FC236}">
                <a16:creationId xmlns:a16="http://schemas.microsoft.com/office/drawing/2014/main" id="{401E16A4-5D5C-1B4E-BD41-E2A502FD2409}"/>
              </a:ext>
            </a:extLst>
          </p:cNvPr>
          <p:cNvPicPr>
            <a:picLocks noChangeAspect="1"/>
          </p:cNvPicPr>
          <p:nvPr/>
        </p:nvPicPr>
        <p:blipFill>
          <a:blip r:embed="rId14"/>
          <a:stretch>
            <a:fillRect/>
          </a:stretch>
        </p:blipFill>
        <p:spPr>
          <a:xfrm>
            <a:off x="2885706" y="3832962"/>
            <a:ext cx="632385" cy="305438"/>
          </a:xfrm>
          <a:prstGeom prst="rect">
            <a:avLst/>
          </a:prstGeom>
        </p:spPr>
      </p:pic>
      <p:pic>
        <p:nvPicPr>
          <p:cNvPr id="117" name="Picture 116">
            <a:extLst>
              <a:ext uri="{FF2B5EF4-FFF2-40B4-BE49-F238E27FC236}">
                <a16:creationId xmlns:a16="http://schemas.microsoft.com/office/drawing/2014/main" id="{8EB478AD-43A7-4D45-AEEC-68DD4FD2474A}"/>
              </a:ext>
            </a:extLst>
          </p:cNvPr>
          <p:cNvPicPr>
            <a:picLocks noChangeAspect="1"/>
          </p:cNvPicPr>
          <p:nvPr/>
        </p:nvPicPr>
        <p:blipFill>
          <a:blip r:embed="rId15"/>
          <a:stretch>
            <a:fillRect/>
          </a:stretch>
        </p:blipFill>
        <p:spPr>
          <a:xfrm>
            <a:off x="2859226" y="4138400"/>
            <a:ext cx="676311" cy="332520"/>
          </a:xfrm>
          <a:prstGeom prst="rect">
            <a:avLst/>
          </a:prstGeom>
        </p:spPr>
      </p:pic>
      <p:sp>
        <p:nvSpPr>
          <p:cNvPr id="118" name="Rounded Rectangle 117">
            <a:extLst>
              <a:ext uri="{FF2B5EF4-FFF2-40B4-BE49-F238E27FC236}">
                <a16:creationId xmlns:a16="http://schemas.microsoft.com/office/drawing/2014/main" id="{302A3FD3-DF36-034B-ADDF-A478E23923F1}"/>
              </a:ext>
            </a:extLst>
          </p:cNvPr>
          <p:cNvSpPr/>
          <p:nvPr/>
        </p:nvSpPr>
        <p:spPr>
          <a:xfrm>
            <a:off x="4457860" y="5777901"/>
            <a:ext cx="3387764" cy="578449"/>
          </a:xfrm>
          <a:prstGeom prst="roundRect">
            <a:avLst>
              <a:gd name="adj" fmla="val 50000"/>
            </a:avLst>
          </a:prstGeom>
          <a:gradFill flip="none" rotWithShape="1">
            <a:gsLst>
              <a:gs pos="0">
                <a:schemeClr val="accent2"/>
              </a:gs>
              <a:gs pos="100000">
                <a:schemeClr val="accent2">
                  <a:lumMod val="75000"/>
                </a:schemeClr>
              </a:gs>
            </a:gsLst>
            <a:lin ang="10800000" scaled="1"/>
            <a:tileRect/>
          </a:gradFill>
          <a:ln w="152400">
            <a:solidFill>
              <a:schemeClr val="accent2">
                <a:alpha val="50000"/>
              </a:schemeClr>
            </a:solidFill>
          </a:ln>
        </p:spPr>
        <p:txBody>
          <a:bodyPr wrap="none" anchor="ctr">
            <a:noAutofit/>
          </a:bodyPr>
          <a:lstStyle/>
          <a:p>
            <a:pPr algn="ctr"/>
            <a:r>
              <a:rPr lang="en-US" dirty="0">
                <a:solidFill>
                  <a:schemeClr val="bg1"/>
                </a:solidFill>
                <a:latin typeface="+mj-lt"/>
                <a:cs typeface="Arial"/>
              </a:rPr>
              <a:t>BMC AMI DevOps for Db2</a:t>
            </a:r>
          </a:p>
        </p:txBody>
      </p:sp>
      <p:sp>
        <p:nvSpPr>
          <p:cNvPr id="119" name="Arrow: Curved Down 64">
            <a:extLst>
              <a:ext uri="{FF2B5EF4-FFF2-40B4-BE49-F238E27FC236}">
                <a16:creationId xmlns:a16="http://schemas.microsoft.com/office/drawing/2014/main" id="{CFF90536-9390-4640-8FB6-822A0BCC92BD}"/>
              </a:ext>
            </a:extLst>
          </p:cNvPr>
          <p:cNvSpPr/>
          <p:nvPr/>
        </p:nvSpPr>
        <p:spPr>
          <a:xfrm rot="19424248">
            <a:off x="5878905" y="2923216"/>
            <a:ext cx="1124094" cy="497308"/>
          </a:xfrm>
          <a:prstGeom prst="curvedDownArrow">
            <a:avLst>
              <a:gd name="adj1" fmla="val 20069"/>
              <a:gd name="adj2" fmla="val 55642"/>
              <a:gd name="adj3" fmla="val 38146"/>
            </a:avLst>
          </a:prstGeom>
          <a:gradFill>
            <a:gsLst>
              <a:gs pos="35000">
                <a:schemeClr val="accent1">
                  <a:alpha val="0"/>
                </a:schemeClr>
              </a:gs>
              <a:gs pos="68000">
                <a:schemeClr val="accent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3852" rtl="0" eaLnBrk="0" fontAlgn="base" latinLnBrk="0" hangingPunct="0">
              <a:lnSpc>
                <a:spcPct val="100000"/>
              </a:lnSpc>
              <a:spcBef>
                <a:spcPct val="0"/>
              </a:spcBef>
              <a:spcAft>
                <a:spcPct val="0"/>
              </a:spcAft>
              <a:buClrTx/>
              <a:buSzTx/>
              <a:buFontTx/>
              <a:buNone/>
              <a:tabLst/>
              <a:defRPr/>
            </a:pPr>
            <a:endParaRPr kumimoji="0" lang="en-US" sz="1798" b="0" i="0" u="none" strike="noStrike" kern="1200" cap="none" spc="0" normalizeH="0" baseline="0" noProof="0">
              <a:ln>
                <a:noFill/>
              </a:ln>
              <a:solidFill>
                <a:srgbClr val="313131"/>
              </a:solidFill>
              <a:effectLst/>
              <a:uLnTx/>
              <a:uFillTx/>
              <a:latin typeface="Calibri"/>
              <a:ea typeface="+mn-ea"/>
              <a:cs typeface="+mn-cs"/>
            </a:endParaRPr>
          </a:p>
        </p:txBody>
      </p:sp>
      <p:grpSp>
        <p:nvGrpSpPr>
          <p:cNvPr id="100" name="Group 99">
            <a:extLst>
              <a:ext uri="{FF2B5EF4-FFF2-40B4-BE49-F238E27FC236}">
                <a16:creationId xmlns:a16="http://schemas.microsoft.com/office/drawing/2014/main" id="{48E2E9AC-34FC-AE44-8B05-DD2AEBE0B9E4}"/>
              </a:ext>
            </a:extLst>
          </p:cNvPr>
          <p:cNvGrpSpPr/>
          <p:nvPr/>
        </p:nvGrpSpPr>
        <p:grpSpPr>
          <a:xfrm>
            <a:off x="6169651" y="2849053"/>
            <a:ext cx="375056" cy="375056"/>
            <a:chOff x="4726532" y="2868194"/>
            <a:chExt cx="375056" cy="375056"/>
          </a:xfrm>
        </p:grpSpPr>
        <p:sp>
          <p:nvSpPr>
            <p:cNvPr id="101" name="Oval 100">
              <a:extLst>
                <a:ext uri="{FF2B5EF4-FFF2-40B4-BE49-F238E27FC236}">
                  <a16:creationId xmlns:a16="http://schemas.microsoft.com/office/drawing/2014/main" id="{5F222C5A-89EB-A64C-BA25-01A054440A05}"/>
                </a:ext>
              </a:extLst>
            </p:cNvPr>
            <p:cNvSpPr/>
            <p:nvPr/>
          </p:nvSpPr>
          <p:spPr>
            <a:xfrm>
              <a:off x="4726532" y="2868194"/>
              <a:ext cx="375056" cy="375056"/>
            </a:xfrm>
            <a:prstGeom prst="ellipse">
              <a:avLst/>
            </a:prstGeom>
            <a:solidFill>
              <a:schemeClr val="bg1"/>
            </a:solidFill>
            <a:ln>
              <a:noFill/>
            </a:ln>
            <a:effectLst>
              <a:outerShdw blurRad="228600" dist="63500" dir="438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pic>
          <p:nvPicPr>
            <p:cNvPr id="102" name="Picture 101">
              <a:extLst>
                <a:ext uri="{FF2B5EF4-FFF2-40B4-BE49-F238E27FC236}">
                  <a16:creationId xmlns:a16="http://schemas.microsoft.com/office/drawing/2014/main" id="{C583B426-AB01-784D-ADEC-6C0C6BAFB196}"/>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4734624" y="2946684"/>
              <a:ext cx="350404" cy="224192"/>
            </a:xfrm>
            <a:prstGeom prst="rect">
              <a:avLst/>
            </a:prstGeom>
          </p:spPr>
        </p:pic>
      </p:grpSp>
      <p:sp>
        <p:nvSpPr>
          <p:cNvPr id="120" name="Arrow: Curved Down 64">
            <a:extLst>
              <a:ext uri="{FF2B5EF4-FFF2-40B4-BE49-F238E27FC236}">
                <a16:creationId xmlns:a16="http://schemas.microsoft.com/office/drawing/2014/main" id="{DBB53569-3BD1-484B-B5B7-0D9F5FCB1C83}"/>
              </a:ext>
            </a:extLst>
          </p:cNvPr>
          <p:cNvSpPr/>
          <p:nvPr/>
        </p:nvSpPr>
        <p:spPr>
          <a:xfrm rot="19424248">
            <a:off x="8120239" y="2923215"/>
            <a:ext cx="1124094" cy="497308"/>
          </a:xfrm>
          <a:prstGeom prst="curvedDownArrow">
            <a:avLst>
              <a:gd name="adj1" fmla="val 20069"/>
              <a:gd name="adj2" fmla="val 55642"/>
              <a:gd name="adj3" fmla="val 38146"/>
            </a:avLst>
          </a:prstGeom>
          <a:gradFill>
            <a:gsLst>
              <a:gs pos="35000">
                <a:schemeClr val="accent1">
                  <a:alpha val="0"/>
                </a:schemeClr>
              </a:gs>
              <a:gs pos="68000">
                <a:schemeClr val="accent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3852" rtl="0" eaLnBrk="0" fontAlgn="base" latinLnBrk="0" hangingPunct="0">
              <a:lnSpc>
                <a:spcPct val="100000"/>
              </a:lnSpc>
              <a:spcBef>
                <a:spcPct val="0"/>
              </a:spcBef>
              <a:spcAft>
                <a:spcPct val="0"/>
              </a:spcAft>
              <a:buClrTx/>
              <a:buSzTx/>
              <a:buFontTx/>
              <a:buNone/>
              <a:tabLst/>
              <a:defRPr/>
            </a:pPr>
            <a:endParaRPr kumimoji="0" lang="en-US" sz="1798" b="0" i="0" u="none" strike="noStrike" kern="1200" cap="none" spc="0" normalizeH="0" baseline="0" noProof="0">
              <a:ln>
                <a:noFill/>
              </a:ln>
              <a:solidFill>
                <a:srgbClr val="313131"/>
              </a:solidFill>
              <a:effectLst/>
              <a:uLnTx/>
              <a:uFillTx/>
              <a:latin typeface="Calibri"/>
              <a:ea typeface="+mn-ea"/>
              <a:cs typeface="+mn-cs"/>
            </a:endParaRPr>
          </a:p>
        </p:txBody>
      </p:sp>
      <p:grpSp>
        <p:nvGrpSpPr>
          <p:cNvPr id="103" name="Group 102">
            <a:extLst>
              <a:ext uri="{FF2B5EF4-FFF2-40B4-BE49-F238E27FC236}">
                <a16:creationId xmlns:a16="http://schemas.microsoft.com/office/drawing/2014/main" id="{B54DC06F-6346-B341-A943-E4235D70AFB6}"/>
              </a:ext>
            </a:extLst>
          </p:cNvPr>
          <p:cNvGrpSpPr/>
          <p:nvPr/>
        </p:nvGrpSpPr>
        <p:grpSpPr>
          <a:xfrm>
            <a:off x="8422994" y="2849053"/>
            <a:ext cx="375056" cy="375056"/>
            <a:chOff x="4726532" y="2868194"/>
            <a:chExt cx="375056" cy="375056"/>
          </a:xfrm>
        </p:grpSpPr>
        <p:sp>
          <p:nvSpPr>
            <p:cNvPr id="104" name="Oval 103">
              <a:extLst>
                <a:ext uri="{FF2B5EF4-FFF2-40B4-BE49-F238E27FC236}">
                  <a16:creationId xmlns:a16="http://schemas.microsoft.com/office/drawing/2014/main" id="{23946B35-CABC-7043-A30B-AAE279089E22}"/>
                </a:ext>
              </a:extLst>
            </p:cNvPr>
            <p:cNvSpPr/>
            <p:nvPr/>
          </p:nvSpPr>
          <p:spPr>
            <a:xfrm>
              <a:off x="4726532" y="2868194"/>
              <a:ext cx="375056" cy="375056"/>
            </a:xfrm>
            <a:prstGeom prst="ellipse">
              <a:avLst/>
            </a:prstGeom>
            <a:solidFill>
              <a:schemeClr val="bg1"/>
            </a:solidFill>
            <a:ln>
              <a:noFill/>
            </a:ln>
            <a:effectLst>
              <a:outerShdw blurRad="228600" dist="63500" dir="438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pic>
          <p:nvPicPr>
            <p:cNvPr id="105" name="Picture 104">
              <a:extLst>
                <a:ext uri="{FF2B5EF4-FFF2-40B4-BE49-F238E27FC236}">
                  <a16:creationId xmlns:a16="http://schemas.microsoft.com/office/drawing/2014/main" id="{4BD12E34-A1A7-4447-BE66-C23902C619CD}"/>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4734624" y="2946684"/>
              <a:ext cx="350404" cy="224192"/>
            </a:xfrm>
            <a:prstGeom prst="rect">
              <a:avLst/>
            </a:prstGeom>
          </p:spPr>
        </p:pic>
      </p:grpSp>
      <p:sp>
        <p:nvSpPr>
          <p:cNvPr id="121" name="Arrow: Curved Down 64">
            <a:extLst>
              <a:ext uri="{FF2B5EF4-FFF2-40B4-BE49-F238E27FC236}">
                <a16:creationId xmlns:a16="http://schemas.microsoft.com/office/drawing/2014/main" id="{4C17262F-7F49-574F-9948-84748844D425}"/>
              </a:ext>
            </a:extLst>
          </p:cNvPr>
          <p:cNvSpPr/>
          <p:nvPr/>
        </p:nvSpPr>
        <p:spPr>
          <a:xfrm rot="19424248">
            <a:off x="9648863" y="2917201"/>
            <a:ext cx="1124094" cy="497308"/>
          </a:xfrm>
          <a:prstGeom prst="curvedDownArrow">
            <a:avLst>
              <a:gd name="adj1" fmla="val 20069"/>
              <a:gd name="adj2" fmla="val 55642"/>
              <a:gd name="adj3" fmla="val 38146"/>
            </a:avLst>
          </a:prstGeom>
          <a:gradFill>
            <a:gsLst>
              <a:gs pos="35000">
                <a:schemeClr val="accent1">
                  <a:alpha val="0"/>
                </a:schemeClr>
              </a:gs>
              <a:gs pos="68000">
                <a:schemeClr val="accent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3852" rtl="0" eaLnBrk="0" fontAlgn="base" latinLnBrk="0" hangingPunct="0">
              <a:lnSpc>
                <a:spcPct val="100000"/>
              </a:lnSpc>
              <a:spcBef>
                <a:spcPct val="0"/>
              </a:spcBef>
              <a:spcAft>
                <a:spcPct val="0"/>
              </a:spcAft>
              <a:buClrTx/>
              <a:buSzTx/>
              <a:buFontTx/>
              <a:buNone/>
              <a:tabLst/>
              <a:defRPr/>
            </a:pPr>
            <a:endParaRPr kumimoji="0" lang="en-US" sz="1798" b="0" i="0" u="none" strike="noStrike" kern="1200" cap="none" spc="0" normalizeH="0" baseline="0" noProof="0">
              <a:ln>
                <a:noFill/>
              </a:ln>
              <a:solidFill>
                <a:srgbClr val="313131"/>
              </a:solidFill>
              <a:effectLst/>
              <a:uLnTx/>
              <a:uFillTx/>
              <a:latin typeface="Calibri"/>
              <a:ea typeface="+mn-ea"/>
              <a:cs typeface="+mn-cs"/>
            </a:endParaRPr>
          </a:p>
        </p:txBody>
      </p:sp>
      <p:grpSp>
        <p:nvGrpSpPr>
          <p:cNvPr id="106" name="Group 105">
            <a:extLst>
              <a:ext uri="{FF2B5EF4-FFF2-40B4-BE49-F238E27FC236}">
                <a16:creationId xmlns:a16="http://schemas.microsoft.com/office/drawing/2014/main" id="{221E43E9-2DED-4C4B-B993-43A972CDB2B1}"/>
              </a:ext>
            </a:extLst>
          </p:cNvPr>
          <p:cNvGrpSpPr/>
          <p:nvPr/>
        </p:nvGrpSpPr>
        <p:grpSpPr>
          <a:xfrm>
            <a:off x="9973534" y="2849053"/>
            <a:ext cx="375056" cy="375056"/>
            <a:chOff x="4726532" y="2868194"/>
            <a:chExt cx="375056" cy="375056"/>
          </a:xfrm>
        </p:grpSpPr>
        <p:sp>
          <p:nvSpPr>
            <p:cNvPr id="107" name="Oval 106">
              <a:extLst>
                <a:ext uri="{FF2B5EF4-FFF2-40B4-BE49-F238E27FC236}">
                  <a16:creationId xmlns:a16="http://schemas.microsoft.com/office/drawing/2014/main" id="{7DBB5071-F8D0-104E-8116-90E0D176734B}"/>
                </a:ext>
              </a:extLst>
            </p:cNvPr>
            <p:cNvSpPr/>
            <p:nvPr/>
          </p:nvSpPr>
          <p:spPr>
            <a:xfrm>
              <a:off x="4726532" y="2868194"/>
              <a:ext cx="375056" cy="375056"/>
            </a:xfrm>
            <a:prstGeom prst="ellipse">
              <a:avLst/>
            </a:prstGeom>
            <a:solidFill>
              <a:schemeClr val="bg1"/>
            </a:solidFill>
            <a:ln>
              <a:noFill/>
            </a:ln>
            <a:effectLst>
              <a:outerShdw blurRad="228600" dist="63500" dir="438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pic>
          <p:nvPicPr>
            <p:cNvPr id="108" name="Picture 107">
              <a:extLst>
                <a:ext uri="{FF2B5EF4-FFF2-40B4-BE49-F238E27FC236}">
                  <a16:creationId xmlns:a16="http://schemas.microsoft.com/office/drawing/2014/main" id="{D2205E64-6908-674F-A849-0C251474E813}"/>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4734624" y="2946684"/>
              <a:ext cx="350404" cy="224192"/>
            </a:xfrm>
            <a:prstGeom prst="rect">
              <a:avLst/>
            </a:prstGeom>
          </p:spPr>
        </p:pic>
      </p:grpSp>
      <p:pic>
        <p:nvPicPr>
          <p:cNvPr id="110" name="Picture 109" descr="A picture containing clock, device&#10;&#10;Description automatically generated">
            <a:extLst>
              <a:ext uri="{FF2B5EF4-FFF2-40B4-BE49-F238E27FC236}">
                <a16:creationId xmlns:a16="http://schemas.microsoft.com/office/drawing/2014/main" id="{94FC02C3-95CB-4045-ABAB-62FED4A15248}"/>
              </a:ext>
            </a:extLst>
          </p:cNvPr>
          <p:cNvPicPr>
            <a:picLocks noChangeAspect="1"/>
          </p:cNvPicPr>
          <p:nvPr/>
        </p:nvPicPr>
        <p:blipFill>
          <a:blip r:embed="rId16"/>
          <a:stretch>
            <a:fillRect/>
          </a:stretch>
        </p:blipFill>
        <p:spPr>
          <a:xfrm>
            <a:off x="10448775" y="8657"/>
            <a:ext cx="1238460" cy="1238460"/>
          </a:xfrm>
          <a:prstGeom prst="rect">
            <a:avLst/>
          </a:prstGeom>
        </p:spPr>
      </p:pic>
    </p:spTree>
    <p:extLst>
      <p:ext uri="{BB962C8B-B14F-4D97-AF65-F5344CB8AC3E}">
        <p14:creationId xmlns:p14="http://schemas.microsoft.com/office/powerpoint/2010/main" val="22463840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Connector: Elbow 21">
            <a:extLst>
              <a:ext uri="{FF2B5EF4-FFF2-40B4-BE49-F238E27FC236}">
                <a16:creationId xmlns:a16="http://schemas.microsoft.com/office/drawing/2014/main" id="{C1C2FB2D-AE1D-4DA2-856E-B99A63EA661F}"/>
              </a:ext>
            </a:extLst>
          </p:cNvPr>
          <p:cNvCxnSpPr>
            <a:cxnSpLocks/>
            <a:stCxn id="5" idx="3"/>
            <a:endCxn id="10" idx="1"/>
          </p:cNvCxnSpPr>
          <p:nvPr/>
        </p:nvCxnSpPr>
        <p:spPr>
          <a:xfrm flipV="1">
            <a:off x="3823184" y="3722562"/>
            <a:ext cx="2736352" cy="1285477"/>
          </a:xfrm>
          <a:prstGeom prst="bentConnector3">
            <a:avLst>
              <a:gd name="adj1" fmla="val 50000"/>
            </a:avLst>
          </a:prstGeom>
          <a:ln>
            <a:solidFill>
              <a:srgbClr val="C0000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3" name="Title 2">
            <a:extLst>
              <a:ext uri="{FF2B5EF4-FFF2-40B4-BE49-F238E27FC236}">
                <a16:creationId xmlns:a16="http://schemas.microsoft.com/office/drawing/2014/main" id="{C04BD1BB-5AAA-4D2D-8AAF-98E26EEB49BC}"/>
              </a:ext>
            </a:extLst>
          </p:cNvPr>
          <p:cNvSpPr>
            <a:spLocks noGrp="1"/>
          </p:cNvSpPr>
          <p:nvPr>
            <p:ph type="title"/>
          </p:nvPr>
        </p:nvSpPr>
        <p:spPr>
          <a:xfrm>
            <a:off x="455187" y="409856"/>
            <a:ext cx="11263047" cy="976390"/>
          </a:xfrm>
        </p:spPr>
        <p:txBody>
          <a:bodyPr/>
          <a:lstStyle/>
          <a:p>
            <a:r>
              <a:rPr lang="en-US" dirty="0"/>
              <a:t>BMC AMI DevOps for Db2</a:t>
            </a:r>
          </a:p>
        </p:txBody>
      </p:sp>
      <p:sp>
        <p:nvSpPr>
          <p:cNvPr id="4" name="Rectangle: Rounded Corners 3">
            <a:extLst>
              <a:ext uri="{FF2B5EF4-FFF2-40B4-BE49-F238E27FC236}">
                <a16:creationId xmlns:a16="http://schemas.microsoft.com/office/drawing/2014/main" id="{36BC37CB-3E87-4948-905E-0AEB7CD53D51}"/>
              </a:ext>
            </a:extLst>
          </p:cNvPr>
          <p:cNvSpPr/>
          <p:nvPr/>
        </p:nvSpPr>
        <p:spPr>
          <a:xfrm>
            <a:off x="2255642" y="3233322"/>
            <a:ext cx="1567543" cy="979714"/>
          </a:xfrm>
          <a:prstGeom prst="roundRect">
            <a:avLst/>
          </a:prstGeom>
          <a:solidFill>
            <a:schemeClr val="accent2"/>
          </a:solidFill>
          <a:ln w="2286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Jenkins </a:t>
            </a:r>
          </a:p>
        </p:txBody>
      </p:sp>
      <p:sp>
        <p:nvSpPr>
          <p:cNvPr id="5" name="Rectangle: Rounded Corners 4">
            <a:extLst>
              <a:ext uri="{FF2B5EF4-FFF2-40B4-BE49-F238E27FC236}">
                <a16:creationId xmlns:a16="http://schemas.microsoft.com/office/drawing/2014/main" id="{EE65DF1D-3170-4D1B-8BB9-3DB3DB126B0B}"/>
              </a:ext>
            </a:extLst>
          </p:cNvPr>
          <p:cNvSpPr/>
          <p:nvPr/>
        </p:nvSpPr>
        <p:spPr>
          <a:xfrm>
            <a:off x="2255641" y="4518182"/>
            <a:ext cx="1567543" cy="979714"/>
          </a:xfrm>
          <a:prstGeom prst="roundRect">
            <a:avLst/>
          </a:prstGeom>
          <a:solidFill>
            <a:schemeClr val="accent6">
              <a:lumMod val="75000"/>
            </a:schemeClr>
          </a:solidFill>
          <a:ln w="2286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IBM UCD </a:t>
            </a:r>
          </a:p>
        </p:txBody>
      </p:sp>
      <p:cxnSp>
        <p:nvCxnSpPr>
          <p:cNvPr id="7" name="Straight Connector 6">
            <a:extLst>
              <a:ext uri="{FF2B5EF4-FFF2-40B4-BE49-F238E27FC236}">
                <a16:creationId xmlns:a16="http://schemas.microsoft.com/office/drawing/2014/main" id="{44176EE4-DB7C-46A6-AFA4-F501E7230515}"/>
              </a:ext>
            </a:extLst>
          </p:cNvPr>
          <p:cNvCxnSpPr>
            <a:cxnSpLocks/>
          </p:cNvCxnSpPr>
          <p:nvPr/>
        </p:nvCxnSpPr>
        <p:spPr>
          <a:xfrm>
            <a:off x="5334115" y="1457989"/>
            <a:ext cx="0" cy="4973217"/>
          </a:xfrm>
          <a:prstGeom prst="line">
            <a:avLst/>
          </a:prstGeom>
          <a:ln w="50800">
            <a:solidFill>
              <a:srgbClr val="7030A0"/>
            </a:solidFill>
          </a:ln>
        </p:spPr>
        <p:style>
          <a:lnRef idx="2">
            <a:schemeClr val="accent1"/>
          </a:lnRef>
          <a:fillRef idx="0">
            <a:schemeClr val="accent1"/>
          </a:fillRef>
          <a:effectRef idx="1">
            <a:schemeClr val="accent1"/>
          </a:effectRef>
          <a:fontRef idx="minor">
            <a:schemeClr val="tx1"/>
          </a:fontRef>
        </p:style>
      </p:cxnSp>
      <p:sp>
        <p:nvSpPr>
          <p:cNvPr id="8" name="Rectangle: Rounded Corners 7">
            <a:extLst>
              <a:ext uri="{FF2B5EF4-FFF2-40B4-BE49-F238E27FC236}">
                <a16:creationId xmlns:a16="http://schemas.microsoft.com/office/drawing/2014/main" id="{30B24EA3-C3F9-4B47-87EE-6CD372CD440D}"/>
              </a:ext>
            </a:extLst>
          </p:cNvPr>
          <p:cNvSpPr/>
          <p:nvPr/>
        </p:nvSpPr>
        <p:spPr>
          <a:xfrm>
            <a:off x="6559535" y="4550221"/>
            <a:ext cx="1567543" cy="979714"/>
          </a:xfrm>
          <a:prstGeom prst="roundRect">
            <a:avLst/>
          </a:prstGeom>
          <a:solidFill>
            <a:schemeClr val="accent6">
              <a:lumMod val="75000"/>
            </a:schemeClr>
          </a:solidFill>
          <a:ln w="2286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IBM z/OSMF </a:t>
            </a:r>
          </a:p>
        </p:txBody>
      </p:sp>
      <p:sp>
        <p:nvSpPr>
          <p:cNvPr id="9" name="Rectangle: Rounded Corners 8">
            <a:extLst>
              <a:ext uri="{FF2B5EF4-FFF2-40B4-BE49-F238E27FC236}">
                <a16:creationId xmlns:a16="http://schemas.microsoft.com/office/drawing/2014/main" id="{A5B7EABB-1B90-476B-99E7-8FA96640B58B}"/>
              </a:ext>
            </a:extLst>
          </p:cNvPr>
          <p:cNvSpPr/>
          <p:nvPr/>
        </p:nvSpPr>
        <p:spPr>
          <a:xfrm>
            <a:off x="6559536" y="1915189"/>
            <a:ext cx="1567543" cy="979714"/>
          </a:xfrm>
          <a:prstGeom prst="roundRect">
            <a:avLst/>
          </a:prstGeom>
          <a:solidFill>
            <a:schemeClr val="accent3"/>
          </a:solidFill>
          <a:ln w="2286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BMC Catalog Manager for Db2</a:t>
            </a:r>
          </a:p>
        </p:txBody>
      </p:sp>
      <p:sp>
        <p:nvSpPr>
          <p:cNvPr id="10" name="Rectangle: Rounded Corners 9">
            <a:extLst>
              <a:ext uri="{FF2B5EF4-FFF2-40B4-BE49-F238E27FC236}">
                <a16:creationId xmlns:a16="http://schemas.microsoft.com/office/drawing/2014/main" id="{D50DC339-9FB5-42A6-A1BB-012D5A875FAB}"/>
              </a:ext>
            </a:extLst>
          </p:cNvPr>
          <p:cNvSpPr/>
          <p:nvPr/>
        </p:nvSpPr>
        <p:spPr>
          <a:xfrm>
            <a:off x="6559536" y="3232705"/>
            <a:ext cx="1567543" cy="979714"/>
          </a:xfrm>
          <a:prstGeom prst="roundRect">
            <a:avLst/>
          </a:prstGeom>
          <a:solidFill>
            <a:schemeClr val="accent3"/>
          </a:solidFill>
          <a:ln w="2286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BMC Change Manager for Db2</a:t>
            </a:r>
          </a:p>
        </p:txBody>
      </p:sp>
      <p:cxnSp>
        <p:nvCxnSpPr>
          <p:cNvPr id="13" name="Connector: Elbow 12">
            <a:extLst>
              <a:ext uri="{FF2B5EF4-FFF2-40B4-BE49-F238E27FC236}">
                <a16:creationId xmlns:a16="http://schemas.microsoft.com/office/drawing/2014/main" id="{EED484CE-E296-4070-998A-EFF9AF361F06}"/>
              </a:ext>
            </a:extLst>
          </p:cNvPr>
          <p:cNvCxnSpPr>
            <a:cxnSpLocks/>
            <a:stCxn id="4" idx="3"/>
            <a:endCxn id="9" idx="1"/>
          </p:cNvCxnSpPr>
          <p:nvPr/>
        </p:nvCxnSpPr>
        <p:spPr>
          <a:xfrm flipV="1">
            <a:off x="3823185" y="2405046"/>
            <a:ext cx="2736351" cy="1318133"/>
          </a:xfrm>
          <a:prstGeom prst="bentConnector3">
            <a:avLst>
              <a:gd name="adj1" fmla="val 50000"/>
            </a:avLst>
          </a:prstGeom>
          <a:ln>
            <a:solidFill>
              <a:srgbClr val="C0000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6" name="Connector: Elbow 15">
            <a:extLst>
              <a:ext uri="{FF2B5EF4-FFF2-40B4-BE49-F238E27FC236}">
                <a16:creationId xmlns:a16="http://schemas.microsoft.com/office/drawing/2014/main" id="{54E03D5E-C483-4A5F-AD80-9A7C772454D2}"/>
              </a:ext>
            </a:extLst>
          </p:cNvPr>
          <p:cNvCxnSpPr>
            <a:cxnSpLocks/>
            <a:stCxn id="4" idx="3"/>
            <a:endCxn id="10" idx="1"/>
          </p:cNvCxnSpPr>
          <p:nvPr/>
        </p:nvCxnSpPr>
        <p:spPr>
          <a:xfrm flipV="1">
            <a:off x="3823185" y="3722562"/>
            <a:ext cx="2736351" cy="617"/>
          </a:xfrm>
          <a:prstGeom prst="bentConnector3">
            <a:avLst>
              <a:gd name="adj1" fmla="val 50000"/>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9" name="Connector: Elbow 18">
            <a:extLst>
              <a:ext uri="{FF2B5EF4-FFF2-40B4-BE49-F238E27FC236}">
                <a16:creationId xmlns:a16="http://schemas.microsoft.com/office/drawing/2014/main" id="{93BFCF82-6349-4E7A-8543-392E3AA3E47C}"/>
              </a:ext>
            </a:extLst>
          </p:cNvPr>
          <p:cNvCxnSpPr>
            <a:cxnSpLocks/>
            <a:stCxn id="4" idx="3"/>
            <a:endCxn id="8" idx="1"/>
          </p:cNvCxnSpPr>
          <p:nvPr/>
        </p:nvCxnSpPr>
        <p:spPr>
          <a:xfrm>
            <a:off x="3823185" y="3723179"/>
            <a:ext cx="2736350" cy="1316899"/>
          </a:xfrm>
          <a:prstGeom prst="bentConnector3">
            <a:avLst>
              <a:gd name="adj1" fmla="val 50000"/>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59EEC8A4-A683-43BC-8360-85F7E423F4CC}"/>
              </a:ext>
            </a:extLst>
          </p:cNvPr>
          <p:cNvSpPr txBox="1"/>
          <p:nvPr/>
        </p:nvSpPr>
        <p:spPr>
          <a:xfrm>
            <a:off x="5344875" y="2468595"/>
            <a:ext cx="1210652" cy="307777"/>
          </a:xfrm>
          <a:prstGeom prst="rect">
            <a:avLst/>
          </a:prstGeom>
          <a:noFill/>
        </p:spPr>
        <p:txBody>
          <a:bodyPr wrap="none" rtlCol="0">
            <a:spAutoFit/>
          </a:bodyPr>
          <a:lstStyle/>
          <a:p>
            <a:r>
              <a:rPr lang="en-US" sz="1400" dirty="0">
                <a:solidFill>
                  <a:schemeClr val="bg1"/>
                </a:solidFill>
              </a:rPr>
              <a:t>Future Option</a:t>
            </a:r>
          </a:p>
        </p:txBody>
      </p:sp>
      <p:sp>
        <p:nvSpPr>
          <p:cNvPr id="26" name="TextBox 25">
            <a:extLst>
              <a:ext uri="{FF2B5EF4-FFF2-40B4-BE49-F238E27FC236}">
                <a16:creationId xmlns:a16="http://schemas.microsoft.com/office/drawing/2014/main" id="{A8D39561-6BCA-42A0-B41E-BF7F480A593B}"/>
              </a:ext>
            </a:extLst>
          </p:cNvPr>
          <p:cNvSpPr txBox="1"/>
          <p:nvPr/>
        </p:nvSpPr>
        <p:spPr>
          <a:xfrm>
            <a:off x="3865765" y="5131118"/>
            <a:ext cx="1210652" cy="307777"/>
          </a:xfrm>
          <a:prstGeom prst="rect">
            <a:avLst/>
          </a:prstGeom>
          <a:noFill/>
        </p:spPr>
        <p:txBody>
          <a:bodyPr wrap="none" rtlCol="0">
            <a:spAutoFit/>
          </a:bodyPr>
          <a:lstStyle/>
          <a:p>
            <a:r>
              <a:rPr lang="en-US" sz="1400" dirty="0">
                <a:solidFill>
                  <a:schemeClr val="bg1"/>
                </a:solidFill>
              </a:rPr>
              <a:t>Future Option</a:t>
            </a:r>
          </a:p>
        </p:txBody>
      </p:sp>
      <p:sp>
        <p:nvSpPr>
          <p:cNvPr id="27" name="TextBox 26">
            <a:extLst>
              <a:ext uri="{FF2B5EF4-FFF2-40B4-BE49-F238E27FC236}">
                <a16:creationId xmlns:a16="http://schemas.microsoft.com/office/drawing/2014/main" id="{6B799FEC-2A1D-46EC-8575-D0874A72A823}"/>
              </a:ext>
            </a:extLst>
          </p:cNvPr>
          <p:cNvSpPr txBox="1"/>
          <p:nvPr/>
        </p:nvSpPr>
        <p:spPr>
          <a:xfrm>
            <a:off x="8315120" y="3324178"/>
            <a:ext cx="3057016" cy="954107"/>
          </a:xfrm>
          <a:prstGeom prst="rect">
            <a:avLst/>
          </a:prstGeom>
          <a:noFill/>
        </p:spPr>
        <p:txBody>
          <a:bodyPr wrap="square" rtlCol="0">
            <a:spAutoFit/>
          </a:bodyPr>
          <a:lstStyle/>
          <a:p>
            <a:r>
              <a:rPr lang="en-US" sz="1400" dirty="0">
                <a:solidFill>
                  <a:schemeClr val="bg1"/>
                </a:solidFill>
              </a:rPr>
              <a:t>Input change worklist</a:t>
            </a:r>
          </a:p>
          <a:p>
            <a:r>
              <a:rPr lang="en-US" sz="1400" dirty="0">
                <a:solidFill>
                  <a:schemeClr val="bg1"/>
                </a:solidFill>
              </a:rPr>
              <a:t>Generate all Change JCL</a:t>
            </a:r>
          </a:p>
          <a:p>
            <a:r>
              <a:rPr lang="en-US" sz="1400" dirty="0">
                <a:solidFill>
                  <a:schemeClr val="bg1"/>
                </a:solidFill>
              </a:rPr>
              <a:t>Make all changes\rollback including Copies, Reorgs, Rebinds </a:t>
            </a:r>
            <a:r>
              <a:rPr lang="en-US" sz="1400" dirty="0" err="1">
                <a:solidFill>
                  <a:schemeClr val="bg1"/>
                </a:solidFill>
              </a:rPr>
              <a:t>etc</a:t>
            </a:r>
            <a:r>
              <a:rPr lang="en-US" sz="1400" dirty="0">
                <a:solidFill>
                  <a:schemeClr val="bg1"/>
                </a:solidFill>
              </a:rPr>
              <a:t>…</a:t>
            </a:r>
          </a:p>
        </p:txBody>
      </p:sp>
      <p:sp>
        <p:nvSpPr>
          <p:cNvPr id="28" name="TextBox 27">
            <a:extLst>
              <a:ext uri="{FF2B5EF4-FFF2-40B4-BE49-F238E27FC236}">
                <a16:creationId xmlns:a16="http://schemas.microsoft.com/office/drawing/2014/main" id="{A1CF062A-7D98-476F-AB55-9D4050C7D875}"/>
              </a:ext>
            </a:extLst>
          </p:cNvPr>
          <p:cNvSpPr txBox="1"/>
          <p:nvPr/>
        </p:nvSpPr>
        <p:spPr>
          <a:xfrm>
            <a:off x="8315119" y="4638707"/>
            <a:ext cx="3294157" cy="738664"/>
          </a:xfrm>
          <a:prstGeom prst="rect">
            <a:avLst/>
          </a:prstGeom>
          <a:noFill/>
        </p:spPr>
        <p:txBody>
          <a:bodyPr wrap="square" rtlCol="0">
            <a:spAutoFit/>
          </a:bodyPr>
          <a:lstStyle/>
          <a:p>
            <a:r>
              <a:rPr lang="en-US" sz="1400" dirty="0">
                <a:solidFill>
                  <a:schemeClr val="bg1"/>
                </a:solidFill>
              </a:rPr>
              <a:t>Submit Generated JCL to trigger Changes</a:t>
            </a:r>
          </a:p>
          <a:p>
            <a:r>
              <a:rPr lang="en-US" sz="1400" dirty="0">
                <a:solidFill>
                  <a:schemeClr val="bg1"/>
                </a:solidFill>
              </a:rPr>
              <a:t>Dataset Reads and Updates</a:t>
            </a:r>
          </a:p>
          <a:p>
            <a:r>
              <a:rPr lang="en-US" sz="1400" dirty="0">
                <a:solidFill>
                  <a:schemeClr val="bg1"/>
                </a:solidFill>
              </a:rPr>
              <a:t>Extract Job History </a:t>
            </a:r>
          </a:p>
        </p:txBody>
      </p:sp>
      <p:sp>
        <p:nvSpPr>
          <p:cNvPr id="29" name="Rectangle: Rounded Corners 28">
            <a:extLst>
              <a:ext uri="{FF2B5EF4-FFF2-40B4-BE49-F238E27FC236}">
                <a16:creationId xmlns:a16="http://schemas.microsoft.com/office/drawing/2014/main" id="{A3B7F573-2242-4D55-BAA0-36BCEFB3F50A}"/>
              </a:ext>
            </a:extLst>
          </p:cNvPr>
          <p:cNvSpPr/>
          <p:nvPr/>
        </p:nvSpPr>
        <p:spPr>
          <a:xfrm>
            <a:off x="2255640" y="1976888"/>
            <a:ext cx="1567543" cy="979714"/>
          </a:xfrm>
          <a:prstGeom prst="roundRect">
            <a:avLst/>
          </a:prstGeom>
          <a:solidFill>
            <a:schemeClr val="accent3"/>
          </a:solidFill>
          <a:ln w="2286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BMC Workbench for Db2</a:t>
            </a:r>
          </a:p>
        </p:txBody>
      </p:sp>
      <p:sp>
        <p:nvSpPr>
          <p:cNvPr id="31" name="TextBox 30">
            <a:extLst>
              <a:ext uri="{FF2B5EF4-FFF2-40B4-BE49-F238E27FC236}">
                <a16:creationId xmlns:a16="http://schemas.microsoft.com/office/drawing/2014/main" id="{5C6B5FA8-3ED3-424F-A1C9-F50D9FBE3324}"/>
              </a:ext>
            </a:extLst>
          </p:cNvPr>
          <p:cNvSpPr txBox="1"/>
          <p:nvPr/>
        </p:nvSpPr>
        <p:spPr>
          <a:xfrm>
            <a:off x="455187" y="2185390"/>
            <a:ext cx="1844741" cy="523220"/>
          </a:xfrm>
          <a:prstGeom prst="rect">
            <a:avLst/>
          </a:prstGeom>
          <a:noFill/>
        </p:spPr>
        <p:txBody>
          <a:bodyPr wrap="square" rtlCol="0">
            <a:spAutoFit/>
          </a:bodyPr>
          <a:lstStyle/>
          <a:p>
            <a:r>
              <a:rPr lang="en-US" sz="1400" dirty="0">
                <a:solidFill>
                  <a:schemeClr val="bg1"/>
                </a:solidFill>
              </a:rPr>
              <a:t>BMC Web App for DBAs and Developers</a:t>
            </a:r>
          </a:p>
        </p:txBody>
      </p:sp>
      <p:cxnSp>
        <p:nvCxnSpPr>
          <p:cNvPr id="37" name="Connector: Elbow 36">
            <a:extLst>
              <a:ext uri="{FF2B5EF4-FFF2-40B4-BE49-F238E27FC236}">
                <a16:creationId xmlns:a16="http://schemas.microsoft.com/office/drawing/2014/main" id="{D152A1EE-39F6-47C8-AC41-B6430937D705}"/>
              </a:ext>
            </a:extLst>
          </p:cNvPr>
          <p:cNvCxnSpPr>
            <a:cxnSpLocks/>
            <a:stCxn id="29" idx="3"/>
          </p:cNvCxnSpPr>
          <p:nvPr/>
        </p:nvCxnSpPr>
        <p:spPr>
          <a:xfrm>
            <a:off x="3823183" y="2466745"/>
            <a:ext cx="2732344" cy="979097"/>
          </a:xfrm>
          <a:prstGeom prst="bentConnector3">
            <a:avLst>
              <a:gd name="adj1" fmla="val 3702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0" name="Connector: Elbow 39">
            <a:extLst>
              <a:ext uri="{FF2B5EF4-FFF2-40B4-BE49-F238E27FC236}">
                <a16:creationId xmlns:a16="http://schemas.microsoft.com/office/drawing/2014/main" id="{1F079FE4-9BCA-4756-BFF6-2297DDC5806F}"/>
              </a:ext>
            </a:extLst>
          </p:cNvPr>
          <p:cNvCxnSpPr>
            <a:cxnSpLocks/>
            <a:stCxn id="29" idx="3"/>
          </p:cNvCxnSpPr>
          <p:nvPr/>
        </p:nvCxnSpPr>
        <p:spPr>
          <a:xfrm flipV="1">
            <a:off x="3823183" y="2181248"/>
            <a:ext cx="2732344" cy="285497"/>
          </a:xfrm>
          <a:prstGeom prst="bentConnector3">
            <a:avLst>
              <a:gd name="adj1" fmla="val 36682"/>
            </a:avLst>
          </a:prstGeom>
          <a:ln>
            <a:tailEnd type="triangle"/>
          </a:ln>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3153483F-9B60-488D-B420-710A5AEFB4A4}"/>
              </a:ext>
            </a:extLst>
          </p:cNvPr>
          <p:cNvSpPr txBox="1"/>
          <p:nvPr/>
        </p:nvSpPr>
        <p:spPr>
          <a:xfrm>
            <a:off x="8315119" y="1969946"/>
            <a:ext cx="3294157" cy="954107"/>
          </a:xfrm>
          <a:prstGeom prst="rect">
            <a:avLst/>
          </a:prstGeom>
          <a:noFill/>
        </p:spPr>
        <p:txBody>
          <a:bodyPr wrap="square" rtlCol="0">
            <a:spAutoFit/>
          </a:bodyPr>
          <a:lstStyle/>
          <a:p>
            <a:r>
              <a:rPr lang="en-US" sz="1400" dirty="0">
                <a:solidFill>
                  <a:schemeClr val="bg1"/>
                </a:solidFill>
              </a:rPr>
              <a:t>View Catalog</a:t>
            </a:r>
          </a:p>
          <a:p>
            <a:r>
              <a:rPr lang="en-US" sz="1400" dirty="0">
                <a:solidFill>
                  <a:schemeClr val="bg1"/>
                </a:solidFill>
              </a:rPr>
              <a:t>Generate DDL for all tables and Databases</a:t>
            </a:r>
          </a:p>
          <a:p>
            <a:r>
              <a:rPr lang="en-US" sz="1400" dirty="0">
                <a:solidFill>
                  <a:schemeClr val="bg1"/>
                </a:solidFill>
              </a:rPr>
              <a:t>Execute a broad variety of DDL, DCL, DML and Db2 Commands </a:t>
            </a:r>
          </a:p>
        </p:txBody>
      </p:sp>
      <p:sp>
        <p:nvSpPr>
          <p:cNvPr id="2" name="TextBox 1">
            <a:extLst>
              <a:ext uri="{FF2B5EF4-FFF2-40B4-BE49-F238E27FC236}">
                <a16:creationId xmlns:a16="http://schemas.microsoft.com/office/drawing/2014/main" id="{8DAF0C86-2781-40E9-B0AF-BE61BF96140B}"/>
              </a:ext>
            </a:extLst>
          </p:cNvPr>
          <p:cNvSpPr txBox="1"/>
          <p:nvPr/>
        </p:nvSpPr>
        <p:spPr>
          <a:xfrm>
            <a:off x="6677256" y="6095167"/>
            <a:ext cx="2254784" cy="369332"/>
          </a:xfrm>
          <a:prstGeom prst="rect">
            <a:avLst/>
          </a:prstGeom>
          <a:noFill/>
        </p:spPr>
        <p:txBody>
          <a:bodyPr wrap="none" rtlCol="0">
            <a:spAutoFit/>
          </a:bodyPr>
          <a:lstStyle/>
          <a:p>
            <a:r>
              <a:rPr lang="en-US" dirty="0">
                <a:solidFill>
                  <a:schemeClr val="bg1"/>
                </a:solidFill>
              </a:rPr>
              <a:t>*Conceptual Diagram </a:t>
            </a:r>
          </a:p>
        </p:txBody>
      </p:sp>
      <p:pic>
        <p:nvPicPr>
          <p:cNvPr id="24" name="Picture 23" descr="A picture containing clock, device&#10;&#10;Description automatically generated">
            <a:extLst>
              <a:ext uri="{FF2B5EF4-FFF2-40B4-BE49-F238E27FC236}">
                <a16:creationId xmlns:a16="http://schemas.microsoft.com/office/drawing/2014/main" id="{269144A9-C0D2-4C80-8BA5-47ED7CA94E81}"/>
              </a:ext>
            </a:extLst>
          </p:cNvPr>
          <p:cNvPicPr>
            <a:picLocks noChangeAspect="1"/>
          </p:cNvPicPr>
          <p:nvPr/>
        </p:nvPicPr>
        <p:blipFill>
          <a:blip r:embed="rId2"/>
          <a:stretch>
            <a:fillRect/>
          </a:stretch>
        </p:blipFill>
        <p:spPr>
          <a:xfrm>
            <a:off x="10014258" y="141358"/>
            <a:ext cx="1897548" cy="1897548"/>
          </a:xfrm>
          <a:prstGeom prst="rect">
            <a:avLst/>
          </a:prstGeom>
        </p:spPr>
      </p:pic>
      <p:sp>
        <p:nvSpPr>
          <p:cNvPr id="30" name="TextBox 29">
            <a:extLst>
              <a:ext uri="{FF2B5EF4-FFF2-40B4-BE49-F238E27FC236}">
                <a16:creationId xmlns:a16="http://schemas.microsoft.com/office/drawing/2014/main" id="{36E9FF2D-EBBF-4849-BE4F-0655E05890E9}"/>
              </a:ext>
            </a:extLst>
          </p:cNvPr>
          <p:cNvSpPr txBox="1"/>
          <p:nvPr/>
        </p:nvSpPr>
        <p:spPr>
          <a:xfrm>
            <a:off x="671557" y="5915169"/>
            <a:ext cx="3641638" cy="369332"/>
          </a:xfrm>
          <a:prstGeom prst="rect">
            <a:avLst/>
          </a:prstGeom>
          <a:solidFill>
            <a:schemeClr val="accent3"/>
          </a:solidFill>
        </p:spPr>
        <p:txBody>
          <a:bodyPr wrap="none" rtlCol="0">
            <a:spAutoFit/>
          </a:bodyPr>
          <a:lstStyle/>
          <a:p>
            <a:r>
              <a:rPr lang="en-US" dirty="0">
                <a:solidFill>
                  <a:schemeClr val="bg1"/>
                </a:solidFill>
              </a:rPr>
              <a:t>Db2 DDL and Table Schema Changes </a:t>
            </a:r>
          </a:p>
        </p:txBody>
      </p:sp>
      <p:sp>
        <p:nvSpPr>
          <p:cNvPr id="32" name="Footer Placeholder 1">
            <a:extLst>
              <a:ext uri="{FF2B5EF4-FFF2-40B4-BE49-F238E27FC236}">
                <a16:creationId xmlns:a16="http://schemas.microsoft.com/office/drawing/2014/main" id="{3DFE8197-B888-4C56-B392-C23E7C2EBA12}"/>
              </a:ext>
            </a:extLst>
          </p:cNvPr>
          <p:cNvSpPr>
            <a:spLocks noGrp="1"/>
          </p:cNvSpPr>
          <p:nvPr>
            <p:ph type="ftr" sz="quarter" idx="12"/>
          </p:nvPr>
        </p:nvSpPr>
        <p:spPr>
          <a:xfrm>
            <a:off x="487016" y="6356350"/>
            <a:ext cx="1123121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A7A99D"/>
                </a:solidFill>
                <a:effectLst/>
                <a:uLnTx/>
                <a:uFillTx/>
                <a:latin typeface="Calibri"/>
                <a:ea typeface="+mn-ea"/>
                <a:cs typeface="+mn-cs"/>
              </a:rPr>
              <a:t>© Copyright 2020 BMC Software, Inc.</a:t>
            </a:r>
          </a:p>
        </p:txBody>
      </p:sp>
    </p:spTree>
    <p:extLst>
      <p:ext uri="{BB962C8B-B14F-4D97-AF65-F5344CB8AC3E}">
        <p14:creationId xmlns:p14="http://schemas.microsoft.com/office/powerpoint/2010/main" val="31376127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5196EE4-003E-42E7-AA4A-0681F5C67CCF}"/>
              </a:ext>
            </a:extLst>
          </p:cNvPr>
          <p:cNvSpPr>
            <a:spLocks noGrp="1"/>
          </p:cNvSpPr>
          <p:nvPr>
            <p:ph sz="quarter" idx="11"/>
          </p:nvPr>
        </p:nvSpPr>
        <p:spPr>
          <a:xfrm>
            <a:off x="2621280" y="6380891"/>
            <a:ext cx="9938492" cy="318429"/>
          </a:xfrm>
        </p:spPr>
        <p:txBody>
          <a:bodyPr/>
          <a:lstStyle/>
          <a:p>
            <a:r>
              <a:rPr lang="en-US" sz="1600" dirty="0">
                <a:hlinkClick r:id="rId3"/>
              </a:rPr>
              <a:t>https://communities.bmc.com/community/bmcdn/bmc_for_mainframes_and_middleware/db2</a:t>
            </a:r>
            <a:endParaRPr lang="en-US" sz="1600" dirty="0"/>
          </a:p>
        </p:txBody>
      </p:sp>
      <p:sp>
        <p:nvSpPr>
          <p:cNvPr id="3" name="Title 2">
            <a:extLst>
              <a:ext uri="{FF2B5EF4-FFF2-40B4-BE49-F238E27FC236}">
                <a16:creationId xmlns:a16="http://schemas.microsoft.com/office/drawing/2014/main" id="{0EAFB1AF-018E-4C0C-BB90-77ED2F29975C}"/>
              </a:ext>
            </a:extLst>
          </p:cNvPr>
          <p:cNvSpPr>
            <a:spLocks noGrp="1"/>
          </p:cNvSpPr>
          <p:nvPr>
            <p:ph type="title"/>
          </p:nvPr>
        </p:nvSpPr>
        <p:spPr>
          <a:xfrm>
            <a:off x="464476" y="236268"/>
            <a:ext cx="11263047" cy="822822"/>
          </a:xfrm>
        </p:spPr>
        <p:txBody>
          <a:bodyPr/>
          <a:lstStyle/>
          <a:p>
            <a:r>
              <a:rPr lang="en-US" dirty="0"/>
              <a:t>BMC Design Partner program  </a:t>
            </a:r>
          </a:p>
        </p:txBody>
      </p:sp>
      <p:pic>
        <p:nvPicPr>
          <p:cNvPr id="5" name="Picture 4">
            <a:extLst>
              <a:ext uri="{FF2B5EF4-FFF2-40B4-BE49-F238E27FC236}">
                <a16:creationId xmlns:a16="http://schemas.microsoft.com/office/drawing/2014/main" id="{01671835-8BD0-4E8E-94C9-CF777F77E28F}"/>
              </a:ext>
            </a:extLst>
          </p:cNvPr>
          <p:cNvPicPr>
            <a:picLocks noChangeAspect="1"/>
          </p:cNvPicPr>
          <p:nvPr/>
        </p:nvPicPr>
        <p:blipFill>
          <a:blip r:embed="rId4"/>
          <a:stretch>
            <a:fillRect/>
          </a:stretch>
        </p:blipFill>
        <p:spPr>
          <a:xfrm>
            <a:off x="2621280" y="1232677"/>
            <a:ext cx="9570720" cy="4994189"/>
          </a:xfrm>
          <a:prstGeom prst="rect">
            <a:avLst/>
          </a:prstGeom>
        </p:spPr>
      </p:pic>
      <p:sp>
        <p:nvSpPr>
          <p:cNvPr id="6" name="TextBox 5">
            <a:extLst>
              <a:ext uri="{FF2B5EF4-FFF2-40B4-BE49-F238E27FC236}">
                <a16:creationId xmlns:a16="http://schemas.microsoft.com/office/drawing/2014/main" id="{1108C80B-3022-4092-B5CC-41F9EB38A1C0}"/>
              </a:ext>
            </a:extLst>
          </p:cNvPr>
          <p:cNvSpPr txBox="1"/>
          <p:nvPr/>
        </p:nvSpPr>
        <p:spPr>
          <a:xfrm>
            <a:off x="287546" y="1875839"/>
            <a:ext cx="2166094" cy="1015663"/>
          </a:xfrm>
          <a:prstGeom prst="rect">
            <a:avLst/>
          </a:prstGeom>
          <a:noFill/>
        </p:spPr>
        <p:txBody>
          <a:bodyPr wrap="square" rtlCol="0">
            <a:spAutoFit/>
          </a:bodyPr>
          <a:lstStyle/>
          <a:p>
            <a:r>
              <a:rPr lang="en-US" sz="2000" dirty="0"/>
              <a:t>Request #1</a:t>
            </a:r>
          </a:p>
          <a:p>
            <a:r>
              <a:rPr lang="en-US" sz="2000" dirty="0"/>
              <a:t>Please join the BMC Communities</a:t>
            </a:r>
          </a:p>
        </p:txBody>
      </p:sp>
      <p:sp>
        <p:nvSpPr>
          <p:cNvPr id="7" name="TextBox 6">
            <a:extLst>
              <a:ext uri="{FF2B5EF4-FFF2-40B4-BE49-F238E27FC236}">
                <a16:creationId xmlns:a16="http://schemas.microsoft.com/office/drawing/2014/main" id="{4A2D372E-59A9-4828-92EE-B798B700325A}"/>
              </a:ext>
            </a:extLst>
          </p:cNvPr>
          <p:cNvSpPr txBox="1"/>
          <p:nvPr/>
        </p:nvSpPr>
        <p:spPr>
          <a:xfrm>
            <a:off x="287546" y="3729771"/>
            <a:ext cx="2166094" cy="1631216"/>
          </a:xfrm>
          <a:prstGeom prst="rect">
            <a:avLst/>
          </a:prstGeom>
          <a:noFill/>
        </p:spPr>
        <p:txBody>
          <a:bodyPr wrap="square" rtlCol="0">
            <a:spAutoFit/>
          </a:bodyPr>
          <a:lstStyle/>
          <a:p>
            <a:r>
              <a:rPr lang="en-US" sz="2000" dirty="0"/>
              <a:t>Request #2</a:t>
            </a:r>
          </a:p>
          <a:p>
            <a:r>
              <a:rPr lang="en-US" sz="2000" dirty="0"/>
              <a:t>Please accept the BMC Prerelease Click Through Agreement</a:t>
            </a:r>
          </a:p>
        </p:txBody>
      </p:sp>
    </p:spTree>
    <p:extLst>
      <p:ext uri="{BB962C8B-B14F-4D97-AF65-F5344CB8AC3E}">
        <p14:creationId xmlns:p14="http://schemas.microsoft.com/office/powerpoint/2010/main" val="9781606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2045081-FFD2-4E61-B6E9-10C46AB083C6}"/>
              </a:ext>
            </a:extLst>
          </p:cNvPr>
          <p:cNvSpPr/>
          <p:nvPr/>
        </p:nvSpPr>
        <p:spPr>
          <a:xfrm>
            <a:off x="473525" y="3748504"/>
            <a:ext cx="2883757" cy="2883757"/>
          </a:xfrm>
          <a:prstGeom prst="ellipse">
            <a:avLst/>
          </a:prstGeom>
          <a:solidFill>
            <a:srgbClr val="002060">
              <a:alpha val="20000"/>
            </a:srgbClr>
          </a:solidFill>
          <a:ln w="1143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3" name="ami - systems">
            <a:extLst>
              <a:ext uri="{FF2B5EF4-FFF2-40B4-BE49-F238E27FC236}">
                <a16:creationId xmlns:a16="http://schemas.microsoft.com/office/drawing/2014/main" id="{1169B782-A7D6-48FE-8CC8-9329F6C3DEDF}"/>
              </a:ext>
            </a:extLst>
          </p:cNvPr>
          <p:cNvGrpSpPr/>
          <p:nvPr/>
        </p:nvGrpSpPr>
        <p:grpSpPr>
          <a:xfrm>
            <a:off x="799630" y="4090136"/>
            <a:ext cx="2177518" cy="2177518"/>
            <a:chOff x="4521974" y="1658250"/>
            <a:chExt cx="3421749" cy="3421749"/>
          </a:xfrm>
        </p:grpSpPr>
        <p:sp>
          <p:nvSpPr>
            <p:cNvPr id="4" name="Block Arc 3">
              <a:extLst>
                <a:ext uri="{FF2B5EF4-FFF2-40B4-BE49-F238E27FC236}">
                  <a16:creationId xmlns:a16="http://schemas.microsoft.com/office/drawing/2014/main" id="{CDDA805A-AE66-4F83-90C8-D85AD6D08928}"/>
                </a:ext>
              </a:extLst>
            </p:cNvPr>
            <p:cNvSpPr/>
            <p:nvPr/>
          </p:nvSpPr>
          <p:spPr>
            <a:xfrm>
              <a:off x="4521974" y="1658250"/>
              <a:ext cx="3421749" cy="3421749"/>
            </a:xfrm>
            <a:prstGeom prst="blockArc">
              <a:avLst>
                <a:gd name="adj1" fmla="val 16178354"/>
                <a:gd name="adj2" fmla="val 21598238"/>
                <a:gd name="adj3" fmla="val 20040"/>
              </a:avLst>
            </a:prstGeom>
            <a:solidFill>
              <a:srgbClr val="3980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313131"/>
                </a:solidFill>
                <a:effectLst/>
                <a:uLnTx/>
                <a:uFillTx/>
                <a:latin typeface="Calibri"/>
                <a:ea typeface="+mn-ea"/>
                <a:cs typeface="+mn-cs"/>
              </a:endParaRPr>
            </a:p>
          </p:txBody>
        </p:sp>
        <p:sp>
          <p:nvSpPr>
            <p:cNvPr id="5" name="TextBox 4">
              <a:extLst>
                <a:ext uri="{FF2B5EF4-FFF2-40B4-BE49-F238E27FC236}">
                  <a16:creationId xmlns:a16="http://schemas.microsoft.com/office/drawing/2014/main" id="{68712422-4DE9-4ABA-80A7-D04E92689273}"/>
                </a:ext>
              </a:extLst>
            </p:cNvPr>
            <p:cNvSpPr txBox="1"/>
            <p:nvPr/>
          </p:nvSpPr>
          <p:spPr>
            <a:xfrm rot="2162942">
              <a:off x="5252445" y="2446404"/>
              <a:ext cx="2214363" cy="1812751"/>
            </a:xfrm>
            <a:prstGeom prst="rect">
              <a:avLst/>
            </a:prstGeom>
            <a:noFill/>
          </p:spPr>
          <p:txBody>
            <a:bodyPr wrap="square" tIns="457200" rtlCol="0">
              <a:prstTxWarp prst="textArchUp">
                <a:avLst>
                  <a:gd name="adj" fmla="val 12694471"/>
                </a:avLst>
              </a:prstTxWarp>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86E00"/>
                  </a:solidFill>
                  <a:effectLst/>
                  <a:uLnTx/>
                  <a:uFillTx/>
                  <a:latin typeface="Calibri" panose="020F0502020204030204" pitchFamily="34" charset="0"/>
                  <a:ea typeface="+mn-ea"/>
                  <a:cs typeface="Arial" panose="020B0604020202020204" pitchFamily="34" charset="0"/>
                </a:rPr>
                <a:t>    </a:t>
              </a:r>
              <a:r>
                <a:rPr kumimoji="0" lang="en-US"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Systems</a:t>
              </a:r>
              <a:endParaRPr kumimoji="0" lang="en-US" sz="1100" b="1" i="0" u="none" strike="noStrike" kern="1200" cap="none" spc="0" normalizeH="0" baseline="30000" noProof="0" dirty="0">
                <a:ln>
                  <a:noFill/>
                </a:ln>
                <a:solidFill>
                  <a:srgbClr val="FFFFFF"/>
                </a:solidFill>
                <a:effectLst/>
                <a:uLnTx/>
                <a:uFillTx/>
                <a:latin typeface="Calibri" panose="020F0502020204030204" pitchFamily="34" charset="0"/>
                <a:ea typeface="+mn-ea"/>
                <a:cs typeface="Arial" panose="020B0604020202020204" pitchFamily="34" charset="0"/>
              </a:endParaRPr>
            </a:p>
            <a:p>
              <a:pPr marL="285750" marR="0" lvl="0" indent="-285750" algn="ctr"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srgbClr val="F86E00"/>
                </a:solidFill>
                <a:effectLst/>
                <a:uLnTx/>
                <a:uFillTx/>
                <a:latin typeface="Calibri" panose="020F0502020204030204" pitchFamily="34" charset="0"/>
                <a:ea typeface="+mn-ea"/>
                <a:cs typeface="Arial" panose="020B0604020202020204" pitchFamily="34" charset="0"/>
              </a:endParaRPr>
            </a:p>
          </p:txBody>
        </p:sp>
      </p:grpSp>
      <p:grpSp>
        <p:nvGrpSpPr>
          <p:cNvPr id="6" name="ami - security">
            <a:extLst>
              <a:ext uri="{FF2B5EF4-FFF2-40B4-BE49-F238E27FC236}">
                <a16:creationId xmlns:a16="http://schemas.microsoft.com/office/drawing/2014/main" id="{005C64E7-B9D2-44FF-8469-A85A9C7A038B}"/>
              </a:ext>
            </a:extLst>
          </p:cNvPr>
          <p:cNvGrpSpPr/>
          <p:nvPr/>
        </p:nvGrpSpPr>
        <p:grpSpPr>
          <a:xfrm>
            <a:off x="793954" y="4090136"/>
            <a:ext cx="2177518" cy="2177518"/>
            <a:chOff x="4513055" y="1658250"/>
            <a:chExt cx="3421749" cy="3421749"/>
          </a:xfrm>
          <a:effectLst/>
        </p:grpSpPr>
        <p:sp>
          <p:nvSpPr>
            <p:cNvPr id="7" name="Block Arc 6">
              <a:extLst>
                <a:ext uri="{FF2B5EF4-FFF2-40B4-BE49-F238E27FC236}">
                  <a16:creationId xmlns:a16="http://schemas.microsoft.com/office/drawing/2014/main" id="{6ADAB559-64CF-4109-A374-A3CD0DC344DE}"/>
                </a:ext>
              </a:extLst>
            </p:cNvPr>
            <p:cNvSpPr/>
            <p:nvPr/>
          </p:nvSpPr>
          <p:spPr>
            <a:xfrm rot="16200000">
              <a:off x="4513055" y="1658250"/>
              <a:ext cx="3421749" cy="3421749"/>
            </a:xfrm>
            <a:prstGeom prst="blockArc">
              <a:avLst>
                <a:gd name="adj1" fmla="val 16178354"/>
                <a:gd name="adj2" fmla="val 21598238"/>
                <a:gd name="adj3" fmla="val 20040"/>
              </a:avLst>
            </a:prstGeom>
            <a:solidFill>
              <a:srgbClr val="90C4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313131"/>
                </a:solidFill>
                <a:effectLst/>
                <a:uLnTx/>
                <a:uFillTx/>
                <a:latin typeface="Calibri"/>
                <a:ea typeface="+mn-ea"/>
                <a:cs typeface="+mn-cs"/>
              </a:endParaRPr>
            </a:p>
          </p:txBody>
        </p:sp>
        <p:sp>
          <p:nvSpPr>
            <p:cNvPr id="8" name="TextBox 7">
              <a:extLst>
                <a:ext uri="{FF2B5EF4-FFF2-40B4-BE49-F238E27FC236}">
                  <a16:creationId xmlns:a16="http://schemas.microsoft.com/office/drawing/2014/main" id="{49B42A03-D846-48D3-9271-5EB74182E8E0}"/>
                </a:ext>
              </a:extLst>
            </p:cNvPr>
            <p:cNvSpPr txBox="1"/>
            <p:nvPr/>
          </p:nvSpPr>
          <p:spPr>
            <a:xfrm rot="18369751">
              <a:off x="5064190" y="2402065"/>
              <a:ext cx="2214363" cy="1812751"/>
            </a:xfrm>
            <a:prstGeom prst="rect">
              <a:avLst/>
            </a:prstGeom>
            <a:noFill/>
          </p:spPr>
          <p:txBody>
            <a:bodyPr wrap="square" tIns="457200" rtlCol="0">
              <a:prstTxWarp prst="textArchUp">
                <a:avLst>
                  <a:gd name="adj" fmla="val 10688897"/>
                </a:avLst>
              </a:prstTxWarp>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86E00"/>
                  </a:solidFill>
                  <a:effectLst/>
                  <a:uLnTx/>
                  <a:uFillTx/>
                  <a:latin typeface="Calibri" panose="020F0502020204030204" pitchFamily="34" charset="0"/>
                  <a:ea typeface="+mn-ea"/>
                  <a:cs typeface="Arial" panose="020B0604020202020204" pitchFamily="34" charset="0"/>
                </a:rPr>
                <a:t>    </a:t>
              </a:r>
              <a:r>
                <a:rPr kumimoji="0" lang="en-US"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Security</a:t>
              </a:r>
              <a:endParaRPr kumimoji="0" lang="en-US" sz="1100" b="1" i="0" u="none" strike="noStrike" kern="1200" cap="none" spc="0" normalizeH="0" baseline="30000" noProof="0" dirty="0">
                <a:ln>
                  <a:noFill/>
                </a:ln>
                <a:solidFill>
                  <a:srgbClr val="FFFFFF"/>
                </a:solidFill>
                <a:effectLst/>
                <a:uLnTx/>
                <a:uFillTx/>
                <a:latin typeface="Calibri" panose="020F0502020204030204" pitchFamily="34" charset="0"/>
                <a:ea typeface="+mn-ea"/>
                <a:cs typeface="Arial" panose="020B0604020202020204" pitchFamily="34" charset="0"/>
              </a:endParaRPr>
            </a:p>
            <a:p>
              <a:pPr marL="285750" marR="0" lvl="0" indent="-285750" algn="ctr"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srgbClr val="F86E00"/>
                </a:solidFill>
                <a:effectLst/>
                <a:uLnTx/>
                <a:uFillTx/>
                <a:latin typeface="Calibri" panose="020F0502020204030204" pitchFamily="34" charset="0"/>
                <a:ea typeface="+mn-ea"/>
                <a:cs typeface="Arial" panose="020B0604020202020204" pitchFamily="34" charset="0"/>
              </a:endParaRPr>
            </a:p>
          </p:txBody>
        </p:sp>
      </p:grpSp>
      <p:grpSp>
        <p:nvGrpSpPr>
          <p:cNvPr id="9" name="ami - data">
            <a:extLst>
              <a:ext uri="{FF2B5EF4-FFF2-40B4-BE49-F238E27FC236}">
                <a16:creationId xmlns:a16="http://schemas.microsoft.com/office/drawing/2014/main" id="{7D96DDF2-E217-4B37-86A9-DC6500D353A1}"/>
              </a:ext>
            </a:extLst>
          </p:cNvPr>
          <p:cNvGrpSpPr/>
          <p:nvPr/>
        </p:nvGrpSpPr>
        <p:grpSpPr>
          <a:xfrm>
            <a:off x="796792" y="4090136"/>
            <a:ext cx="2177518" cy="2177518"/>
            <a:chOff x="4517514" y="1658250"/>
            <a:chExt cx="3421749" cy="3421749"/>
          </a:xfrm>
          <a:effectLst/>
        </p:grpSpPr>
        <p:sp>
          <p:nvSpPr>
            <p:cNvPr id="10" name="Block Arc 9">
              <a:extLst>
                <a:ext uri="{FF2B5EF4-FFF2-40B4-BE49-F238E27FC236}">
                  <a16:creationId xmlns:a16="http://schemas.microsoft.com/office/drawing/2014/main" id="{A9D4B528-DA01-4324-B3AD-EFEB914D2802}"/>
                </a:ext>
              </a:extLst>
            </p:cNvPr>
            <p:cNvSpPr/>
            <p:nvPr/>
          </p:nvSpPr>
          <p:spPr>
            <a:xfrm rot="5400000">
              <a:off x="4517514" y="1658250"/>
              <a:ext cx="3421749" cy="3421749"/>
            </a:xfrm>
            <a:prstGeom prst="blockArc">
              <a:avLst>
                <a:gd name="adj1" fmla="val 16178354"/>
                <a:gd name="adj2" fmla="val 21598238"/>
                <a:gd name="adj3" fmla="val 20040"/>
              </a:avLst>
            </a:prstGeom>
            <a:solidFill>
              <a:srgbClr val="46C2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313131"/>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DEE3A712-E275-47E0-97D8-BB84EA0B3EC7}"/>
                </a:ext>
              </a:extLst>
            </p:cNvPr>
            <p:cNvSpPr txBox="1"/>
            <p:nvPr/>
          </p:nvSpPr>
          <p:spPr>
            <a:xfrm rot="19292681">
              <a:off x="5414256" y="2803850"/>
              <a:ext cx="2214363" cy="1812751"/>
            </a:xfrm>
            <a:prstGeom prst="rect">
              <a:avLst/>
            </a:prstGeom>
            <a:noFill/>
          </p:spPr>
          <p:txBody>
            <a:bodyPr wrap="square" tIns="457200" rtlCol="0">
              <a:prstTxWarp prst="textArchDown">
                <a:avLst/>
              </a:prstTxWarp>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86E00"/>
                  </a:solidFill>
                  <a:effectLst/>
                  <a:uLnTx/>
                  <a:uFillTx/>
                  <a:latin typeface="Calibri" panose="020F0502020204030204" pitchFamily="34" charset="0"/>
                  <a:ea typeface="+mn-ea"/>
                  <a:cs typeface="Arial" panose="020B0604020202020204" pitchFamily="34" charset="0"/>
                </a:rPr>
                <a:t>    </a:t>
              </a:r>
              <a:r>
                <a:rPr kumimoji="0" lang="en-US"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Data</a:t>
              </a:r>
              <a:endParaRPr kumimoji="0" lang="en-US" sz="1100" b="1" i="0" u="none" strike="noStrike" kern="1200" cap="none" spc="0" normalizeH="0" baseline="30000" noProof="0" dirty="0">
                <a:ln>
                  <a:noFill/>
                </a:ln>
                <a:solidFill>
                  <a:srgbClr val="FFFFFF"/>
                </a:solidFill>
                <a:effectLst/>
                <a:uLnTx/>
                <a:uFillTx/>
                <a:latin typeface="Calibri" panose="020F0502020204030204" pitchFamily="34" charset="0"/>
                <a:ea typeface="+mn-ea"/>
                <a:cs typeface="Arial" panose="020B0604020202020204" pitchFamily="34" charset="0"/>
              </a:endParaRPr>
            </a:p>
            <a:p>
              <a:pPr marL="285750" marR="0" lvl="0" indent="-285750" algn="ctr"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srgbClr val="F86E00"/>
                </a:solidFill>
                <a:effectLst/>
                <a:uLnTx/>
                <a:uFillTx/>
                <a:latin typeface="Calibri" panose="020F0502020204030204" pitchFamily="34" charset="0"/>
                <a:ea typeface="+mn-ea"/>
                <a:cs typeface="Arial" panose="020B0604020202020204" pitchFamily="34" charset="0"/>
              </a:endParaRPr>
            </a:p>
          </p:txBody>
        </p:sp>
      </p:grpSp>
      <p:grpSp>
        <p:nvGrpSpPr>
          <p:cNvPr id="12" name="ami - cost">
            <a:extLst>
              <a:ext uri="{FF2B5EF4-FFF2-40B4-BE49-F238E27FC236}">
                <a16:creationId xmlns:a16="http://schemas.microsoft.com/office/drawing/2014/main" id="{93AD25FF-84B4-4A7B-B02B-D5A985AD97B2}"/>
              </a:ext>
            </a:extLst>
          </p:cNvPr>
          <p:cNvGrpSpPr/>
          <p:nvPr/>
        </p:nvGrpSpPr>
        <p:grpSpPr>
          <a:xfrm>
            <a:off x="792783" y="4090136"/>
            <a:ext cx="2177518" cy="2177518"/>
            <a:chOff x="4521973" y="1658250"/>
            <a:chExt cx="3421749" cy="3421749"/>
          </a:xfrm>
          <a:effectLst/>
        </p:grpSpPr>
        <p:sp>
          <p:nvSpPr>
            <p:cNvPr id="13" name="Block Arc 12">
              <a:extLst>
                <a:ext uri="{FF2B5EF4-FFF2-40B4-BE49-F238E27FC236}">
                  <a16:creationId xmlns:a16="http://schemas.microsoft.com/office/drawing/2014/main" id="{1B04380D-CCE2-48AC-9CC0-9B1E5A56538C}"/>
                </a:ext>
              </a:extLst>
            </p:cNvPr>
            <p:cNvSpPr/>
            <p:nvPr/>
          </p:nvSpPr>
          <p:spPr>
            <a:xfrm rot="10800000">
              <a:off x="4521973" y="1658250"/>
              <a:ext cx="3421749" cy="3421749"/>
            </a:xfrm>
            <a:prstGeom prst="blockArc">
              <a:avLst>
                <a:gd name="adj1" fmla="val 16178354"/>
                <a:gd name="adj2" fmla="val 21598238"/>
                <a:gd name="adj3" fmla="val 20040"/>
              </a:avLst>
            </a:prstGeom>
            <a:solidFill>
              <a:srgbClr val="00B4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313131"/>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2AC29621-8CD0-43BF-8D70-C1D7A390610E}"/>
                </a:ext>
              </a:extLst>
            </p:cNvPr>
            <p:cNvSpPr txBox="1"/>
            <p:nvPr/>
          </p:nvSpPr>
          <p:spPr>
            <a:xfrm rot="2887243">
              <a:off x="4740588" y="2687079"/>
              <a:ext cx="2214363" cy="1812751"/>
            </a:xfrm>
            <a:prstGeom prst="rect">
              <a:avLst/>
            </a:prstGeom>
            <a:noFill/>
          </p:spPr>
          <p:txBody>
            <a:bodyPr wrap="square" tIns="457200" rtlCol="0">
              <a:prstTxWarp prst="textArchDown">
                <a:avLst/>
              </a:prstTxWarp>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86E00"/>
                  </a:solidFill>
                  <a:effectLst/>
                  <a:uLnTx/>
                  <a:uFillTx/>
                  <a:latin typeface="Calibri" panose="020F0502020204030204" pitchFamily="34" charset="0"/>
                  <a:ea typeface="+mn-ea"/>
                  <a:cs typeface="Arial" panose="020B0604020202020204" pitchFamily="34" charset="0"/>
                </a:rPr>
                <a:t>    </a:t>
              </a:r>
              <a:r>
                <a:rPr kumimoji="0" lang="en-US"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Cost</a:t>
              </a:r>
              <a:endParaRPr kumimoji="0" lang="en-US" sz="1100" b="1" i="0" u="none" strike="noStrike" kern="1200" cap="none" spc="0" normalizeH="0" baseline="30000" noProof="0" dirty="0">
                <a:ln>
                  <a:noFill/>
                </a:ln>
                <a:solidFill>
                  <a:srgbClr val="FFFFFF"/>
                </a:solidFill>
                <a:effectLst/>
                <a:uLnTx/>
                <a:uFillTx/>
                <a:latin typeface="Calibri" panose="020F0502020204030204" pitchFamily="34" charset="0"/>
                <a:ea typeface="+mn-ea"/>
                <a:cs typeface="Arial" panose="020B0604020202020204" pitchFamily="34" charset="0"/>
              </a:endParaRPr>
            </a:p>
            <a:p>
              <a:pPr marL="285750" marR="0" lvl="0" indent="-285750" algn="ctr"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srgbClr val="F86E00"/>
                </a:solidFill>
                <a:effectLst/>
                <a:uLnTx/>
                <a:uFillTx/>
                <a:latin typeface="Calibri" panose="020F0502020204030204" pitchFamily="34" charset="0"/>
                <a:ea typeface="+mn-ea"/>
                <a:cs typeface="Arial" panose="020B0604020202020204" pitchFamily="34" charset="0"/>
              </a:endParaRPr>
            </a:p>
          </p:txBody>
        </p:sp>
      </p:grpSp>
      <p:sp>
        <p:nvSpPr>
          <p:cNvPr id="15" name="Oval 14">
            <a:extLst>
              <a:ext uri="{FF2B5EF4-FFF2-40B4-BE49-F238E27FC236}">
                <a16:creationId xmlns:a16="http://schemas.microsoft.com/office/drawing/2014/main" id="{9553DC61-8F9B-4812-832E-CC60ABA7DA1C}"/>
              </a:ext>
            </a:extLst>
          </p:cNvPr>
          <p:cNvSpPr/>
          <p:nvPr/>
        </p:nvSpPr>
        <p:spPr>
          <a:xfrm>
            <a:off x="1228965" y="4506095"/>
            <a:ext cx="1342752" cy="1342752"/>
          </a:xfrm>
          <a:prstGeom prst="ellipse">
            <a:avLst/>
          </a:prstGeom>
          <a:solidFill>
            <a:schemeClr val="bg1"/>
          </a:solidFill>
          <a:ln>
            <a:solidFill>
              <a:schemeClr val="bg2">
                <a:alpha val="16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br>
              <a:rPr kumimoji="0" lang="en-US" sz="1200" b="1" i="0" u="none" strike="noStrike" kern="1200" cap="none" spc="0" normalizeH="0" baseline="0" noProof="0" dirty="0">
                <a:ln>
                  <a:noFill/>
                </a:ln>
                <a:solidFill>
                  <a:srgbClr val="313131"/>
                </a:solidFill>
                <a:effectLst/>
                <a:uLnTx/>
                <a:uFillTx/>
                <a:latin typeface="Calibri"/>
                <a:ea typeface="+mn-ea"/>
                <a:cs typeface="+mn-cs"/>
              </a:rPr>
            </a:br>
            <a:br>
              <a:rPr kumimoji="0" lang="en-US" sz="1200" b="1" i="0" u="none" strike="noStrike" kern="1200" cap="none" spc="0" normalizeH="0" baseline="0" noProof="0" dirty="0">
                <a:ln>
                  <a:noFill/>
                </a:ln>
                <a:solidFill>
                  <a:srgbClr val="313131"/>
                </a:solidFill>
                <a:effectLst/>
                <a:uLnTx/>
                <a:uFillTx/>
                <a:latin typeface="Calibri"/>
                <a:ea typeface="+mn-ea"/>
                <a:cs typeface="+mn-cs"/>
              </a:rPr>
            </a:br>
            <a:br>
              <a:rPr kumimoji="0" lang="en-US" sz="1200" b="1" i="0" u="none" strike="noStrike" kern="1200" cap="none" spc="0" normalizeH="0" baseline="0" noProof="0" dirty="0">
                <a:ln>
                  <a:noFill/>
                </a:ln>
                <a:solidFill>
                  <a:srgbClr val="313131"/>
                </a:solidFill>
                <a:effectLst/>
                <a:uLnTx/>
                <a:uFillTx/>
                <a:latin typeface="Calibri"/>
                <a:ea typeface="+mn-ea"/>
                <a:cs typeface="+mn-cs"/>
              </a:rPr>
            </a:br>
            <a:r>
              <a:rPr kumimoji="0" lang="en-US" sz="1200" b="1" i="0" u="none" strike="noStrike" kern="1200" cap="none" spc="0" normalizeH="0" baseline="0" noProof="0" dirty="0">
                <a:ln>
                  <a:noFill/>
                </a:ln>
                <a:solidFill>
                  <a:srgbClr val="313131"/>
                </a:solidFill>
                <a:effectLst/>
                <a:uLnTx/>
                <a:uFillTx/>
                <a:latin typeface="Calibri"/>
                <a:ea typeface="+mn-ea"/>
                <a:cs typeface="+mn-cs"/>
              </a:rPr>
              <a:t>BMC AMI</a:t>
            </a:r>
            <a:br>
              <a:rPr kumimoji="0" lang="en-US" sz="1200" b="1" i="0" u="none" strike="noStrike" kern="1200" cap="none" spc="0" normalizeH="0" baseline="0" noProof="0" dirty="0">
                <a:ln>
                  <a:noFill/>
                </a:ln>
                <a:solidFill>
                  <a:srgbClr val="313131"/>
                </a:solidFill>
                <a:effectLst/>
                <a:uLnTx/>
                <a:uFillTx/>
                <a:latin typeface="Calibri"/>
                <a:ea typeface="+mn-ea"/>
                <a:cs typeface="+mn-cs"/>
              </a:rPr>
            </a:br>
            <a:endParaRPr kumimoji="0" lang="en-US" sz="1200" b="1" i="0" u="none" strike="noStrike" kern="1200" cap="none" spc="0" normalizeH="0" baseline="0" noProof="0" dirty="0">
              <a:ln>
                <a:noFill/>
              </a:ln>
              <a:solidFill>
                <a:srgbClr val="313131"/>
              </a:solidFill>
              <a:effectLst/>
              <a:uLnTx/>
              <a:uFillTx/>
              <a:latin typeface="Calibri"/>
              <a:ea typeface="+mn-ea"/>
              <a:cs typeface="+mn-cs"/>
            </a:endParaRPr>
          </a:p>
        </p:txBody>
      </p:sp>
      <p:sp>
        <p:nvSpPr>
          <p:cNvPr id="16" name="Arc 15">
            <a:extLst>
              <a:ext uri="{FF2B5EF4-FFF2-40B4-BE49-F238E27FC236}">
                <a16:creationId xmlns:a16="http://schemas.microsoft.com/office/drawing/2014/main" id="{D262EECE-E718-4B6B-A697-653ABB6AC043}"/>
              </a:ext>
            </a:extLst>
          </p:cNvPr>
          <p:cNvSpPr/>
          <p:nvPr/>
        </p:nvSpPr>
        <p:spPr>
          <a:xfrm>
            <a:off x="1313968" y="4590542"/>
            <a:ext cx="1154646" cy="1154644"/>
          </a:xfrm>
          <a:prstGeom prst="arc">
            <a:avLst>
              <a:gd name="adj1" fmla="val 6304736"/>
              <a:gd name="adj2" fmla="val 4510821"/>
            </a:avLst>
          </a:prstGeom>
          <a:ln w="31750">
            <a:solidFill>
              <a:srgbClr val="FF6700"/>
            </a:solidFill>
            <a:headEnd type="oval"/>
            <a:tailEnd type="ova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313131"/>
              </a:solidFill>
              <a:effectLst/>
              <a:uLnTx/>
              <a:uFillTx/>
              <a:latin typeface="Calibri"/>
              <a:ea typeface="+mn-ea"/>
              <a:cs typeface="+mn-cs"/>
            </a:endParaRPr>
          </a:p>
        </p:txBody>
      </p:sp>
      <p:pic>
        <p:nvPicPr>
          <p:cNvPr id="17" name="Graphic 12">
            <a:extLst>
              <a:ext uri="{FF2B5EF4-FFF2-40B4-BE49-F238E27FC236}">
                <a16:creationId xmlns:a16="http://schemas.microsoft.com/office/drawing/2014/main" id="{5B444BB7-1922-4C37-8C80-3D44A9FE896A}"/>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662623" y="4836615"/>
            <a:ext cx="472520" cy="384706"/>
          </a:xfrm>
          <a:prstGeom prst="rect">
            <a:avLst/>
          </a:prstGeom>
        </p:spPr>
      </p:pic>
      <p:grpSp>
        <p:nvGrpSpPr>
          <p:cNvPr id="20" name="Group 19">
            <a:extLst>
              <a:ext uri="{FF2B5EF4-FFF2-40B4-BE49-F238E27FC236}">
                <a16:creationId xmlns:a16="http://schemas.microsoft.com/office/drawing/2014/main" id="{A4E89E6A-FD64-4C88-9E29-7FD7B73DDD2F}"/>
              </a:ext>
            </a:extLst>
          </p:cNvPr>
          <p:cNvGrpSpPr/>
          <p:nvPr/>
        </p:nvGrpSpPr>
        <p:grpSpPr>
          <a:xfrm>
            <a:off x="5497033" y="4231080"/>
            <a:ext cx="4848446" cy="1574877"/>
            <a:chOff x="5497033" y="4231080"/>
            <a:chExt cx="4848446" cy="1574877"/>
          </a:xfrm>
        </p:grpSpPr>
        <p:sp>
          <p:nvSpPr>
            <p:cNvPr id="19" name="Rectangle: Rounded Corners 18">
              <a:extLst>
                <a:ext uri="{FF2B5EF4-FFF2-40B4-BE49-F238E27FC236}">
                  <a16:creationId xmlns:a16="http://schemas.microsoft.com/office/drawing/2014/main" id="{FC4FBE38-8FD8-47DA-9DF7-18CF062D47AD}"/>
                </a:ext>
              </a:extLst>
            </p:cNvPr>
            <p:cNvSpPr/>
            <p:nvPr/>
          </p:nvSpPr>
          <p:spPr>
            <a:xfrm>
              <a:off x="5497033" y="4231080"/>
              <a:ext cx="4848446" cy="1574877"/>
            </a:xfrm>
            <a:prstGeom prst="roundRect">
              <a:avLst/>
            </a:prstGeom>
            <a:solidFill>
              <a:schemeClr val="bg1"/>
            </a:solidFill>
            <a:ln>
              <a:solidFill>
                <a:srgbClr val="0B83D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B54CC7F0-5E47-4FD8-BB46-AFB63831994B}"/>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5788856" y="4412006"/>
              <a:ext cx="4239579" cy="1112284"/>
            </a:xfrm>
            <a:prstGeom prst="rect">
              <a:avLst/>
            </a:prstGeom>
          </p:spPr>
        </p:pic>
      </p:grpSp>
    </p:spTree>
    <p:extLst>
      <p:ext uri="{BB962C8B-B14F-4D97-AF65-F5344CB8AC3E}">
        <p14:creationId xmlns:p14="http://schemas.microsoft.com/office/powerpoint/2010/main" val="14159893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6100006-697B-42F0-A863-92FE67D9FFC1}"/>
              </a:ext>
            </a:extLst>
          </p:cNvPr>
          <p:cNvSpPr>
            <a:spLocks noGrp="1"/>
          </p:cNvSpPr>
          <p:nvPr>
            <p:ph idx="1"/>
          </p:nvPr>
        </p:nvSpPr>
        <p:spPr/>
        <p:txBody>
          <a:bodyPr/>
          <a:lstStyle/>
          <a:p>
            <a:r>
              <a:rPr lang="en-US" dirty="0"/>
              <a:t>Want to run REORG and RUNSTATS just often enough to maintain application performance</a:t>
            </a:r>
          </a:p>
          <a:p>
            <a:pPr lvl="1"/>
            <a:r>
              <a:rPr lang="en-US" dirty="0"/>
              <a:t>For static SQL, no point to RUNSTATS if not rebinding</a:t>
            </a:r>
          </a:p>
          <a:p>
            <a:endParaRPr lang="en-US" dirty="0"/>
          </a:p>
          <a:p>
            <a:endParaRPr lang="en-US" dirty="0"/>
          </a:p>
          <a:p>
            <a:r>
              <a:rPr lang="en-US" dirty="0"/>
              <a:t>Want to run COPY just often enough to:</a:t>
            </a:r>
          </a:p>
          <a:p>
            <a:pPr lvl="1"/>
            <a:r>
              <a:rPr lang="en-US" dirty="0"/>
              <a:t>Keep log apply manageable during a potential recovery</a:t>
            </a:r>
          </a:p>
          <a:p>
            <a:pPr lvl="1"/>
            <a:r>
              <a:rPr lang="en-US" dirty="0"/>
              <a:t>Avoid COPYP status</a:t>
            </a:r>
          </a:p>
          <a:p>
            <a:endParaRPr lang="en-US" dirty="0"/>
          </a:p>
        </p:txBody>
      </p:sp>
      <p:sp>
        <p:nvSpPr>
          <p:cNvPr id="3" name="Title 2">
            <a:extLst>
              <a:ext uri="{FF2B5EF4-FFF2-40B4-BE49-F238E27FC236}">
                <a16:creationId xmlns:a16="http://schemas.microsoft.com/office/drawing/2014/main" id="{86921F16-08E2-4033-9DBB-5445C75C22C8}"/>
              </a:ext>
            </a:extLst>
          </p:cNvPr>
          <p:cNvSpPr>
            <a:spLocks noGrp="1"/>
          </p:cNvSpPr>
          <p:nvPr>
            <p:ph type="title"/>
          </p:nvPr>
        </p:nvSpPr>
        <p:spPr/>
        <p:txBody>
          <a:bodyPr/>
          <a:lstStyle/>
          <a:p>
            <a:r>
              <a:rPr lang="en-US" dirty="0"/>
              <a:t>Close to Ideal Timing</a:t>
            </a:r>
          </a:p>
        </p:txBody>
      </p:sp>
    </p:spTree>
    <p:extLst>
      <p:ext uri="{BB962C8B-B14F-4D97-AF65-F5344CB8AC3E}">
        <p14:creationId xmlns:p14="http://schemas.microsoft.com/office/powerpoint/2010/main" val="3096619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C824B0-B025-4D77-BF44-60CE9CB2C5EE}"/>
              </a:ext>
            </a:extLst>
          </p:cNvPr>
          <p:cNvSpPr>
            <a:spLocks noGrp="1"/>
          </p:cNvSpPr>
          <p:nvPr>
            <p:ph idx="1"/>
          </p:nvPr>
        </p:nvSpPr>
        <p:spPr>
          <a:xfrm>
            <a:off x="4724400" y="2213112"/>
            <a:ext cx="6629400" cy="4355327"/>
          </a:xfrm>
        </p:spPr>
        <p:txBody>
          <a:bodyPr>
            <a:normAutofit lnSpcReduction="10000"/>
          </a:bodyPr>
          <a:lstStyle/>
          <a:p>
            <a:r>
              <a:rPr lang="en-US" dirty="0"/>
              <a:t>Online Schema Change materialization</a:t>
            </a:r>
          </a:p>
          <a:p>
            <a:r>
              <a:rPr lang="en-US" dirty="0"/>
              <a:t>Extent consolidation?  Seriously?</a:t>
            </a:r>
          </a:p>
          <a:p>
            <a:pPr lvl="1"/>
            <a:r>
              <a:rPr lang="en-US" dirty="0"/>
              <a:t>7,000 and change isn’t enough?</a:t>
            </a:r>
          </a:p>
          <a:p>
            <a:pPr lvl="1"/>
            <a:r>
              <a:rPr lang="en-US" dirty="0"/>
              <a:t>No performance impact today</a:t>
            </a:r>
          </a:p>
          <a:p>
            <a:r>
              <a:rPr lang="en-US" dirty="0"/>
              <a:t>Making available the space for pseudo-deleted</a:t>
            </a:r>
            <a:br>
              <a:rPr lang="en-US" dirty="0"/>
            </a:br>
            <a:r>
              <a:rPr lang="en-US" dirty="0"/>
              <a:t> rows or index entries</a:t>
            </a:r>
          </a:p>
          <a:p>
            <a:r>
              <a:rPr lang="en-US" dirty="0"/>
              <a:t>Rebalancing or freeing space by partition</a:t>
            </a:r>
          </a:p>
          <a:p>
            <a:endParaRPr lang="en-US" dirty="0"/>
          </a:p>
          <a:p>
            <a:r>
              <a:rPr lang="en-US" dirty="0"/>
              <a:t>Which leaves us with performance…</a:t>
            </a:r>
          </a:p>
        </p:txBody>
      </p:sp>
      <p:sp>
        <p:nvSpPr>
          <p:cNvPr id="3" name="Title 2">
            <a:extLst>
              <a:ext uri="{FF2B5EF4-FFF2-40B4-BE49-F238E27FC236}">
                <a16:creationId xmlns:a16="http://schemas.microsoft.com/office/drawing/2014/main" id="{FC6609C6-B66F-44C2-84E8-C2AFF5665761}"/>
              </a:ext>
            </a:extLst>
          </p:cNvPr>
          <p:cNvSpPr>
            <a:spLocks noGrp="1"/>
          </p:cNvSpPr>
          <p:nvPr>
            <p:ph type="title"/>
          </p:nvPr>
        </p:nvSpPr>
        <p:spPr/>
        <p:txBody>
          <a:bodyPr/>
          <a:lstStyle/>
          <a:p>
            <a:r>
              <a:rPr lang="en-US" dirty="0"/>
              <a:t>Why Do We Run REORG?</a:t>
            </a:r>
          </a:p>
        </p:txBody>
      </p:sp>
      <p:pic>
        <p:nvPicPr>
          <p:cNvPr id="4" name="Picture 3">
            <a:extLst>
              <a:ext uri="{FF2B5EF4-FFF2-40B4-BE49-F238E27FC236}">
                <a16:creationId xmlns:a16="http://schemas.microsoft.com/office/drawing/2014/main" id="{013193BC-5320-4E04-B03F-F84A0C9957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780" y="2340995"/>
            <a:ext cx="3886200" cy="3886200"/>
          </a:xfrm>
          <a:prstGeom prst="rect">
            <a:avLst/>
          </a:prstGeom>
        </p:spPr>
      </p:pic>
    </p:spTree>
    <p:extLst>
      <p:ext uri="{BB962C8B-B14F-4D97-AF65-F5344CB8AC3E}">
        <p14:creationId xmlns:p14="http://schemas.microsoft.com/office/powerpoint/2010/main" val="1929096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8F1378-158E-491E-B1FC-6039CC0A0EFE}"/>
              </a:ext>
            </a:extLst>
          </p:cNvPr>
          <p:cNvSpPr>
            <a:spLocks noGrp="1"/>
          </p:cNvSpPr>
          <p:nvPr>
            <p:ph idx="1"/>
          </p:nvPr>
        </p:nvSpPr>
        <p:spPr>
          <a:xfrm>
            <a:off x="867313" y="5562565"/>
            <a:ext cx="10515600" cy="964883"/>
          </a:xfrm>
        </p:spPr>
        <p:txBody>
          <a:bodyPr/>
          <a:lstStyle/>
          <a:p>
            <a:r>
              <a:rPr lang="en-US" kern="0" dirty="0"/>
              <a:t>Ideal input would be performance trend for every SQL statement against the object</a:t>
            </a:r>
          </a:p>
          <a:p>
            <a:endParaRPr lang="en-US" dirty="0"/>
          </a:p>
        </p:txBody>
      </p:sp>
      <p:sp>
        <p:nvSpPr>
          <p:cNvPr id="3" name="Title 2">
            <a:extLst>
              <a:ext uri="{FF2B5EF4-FFF2-40B4-BE49-F238E27FC236}">
                <a16:creationId xmlns:a16="http://schemas.microsoft.com/office/drawing/2014/main" id="{0047FBB1-B14C-42FD-A8FF-112A94918D38}"/>
              </a:ext>
            </a:extLst>
          </p:cNvPr>
          <p:cNvSpPr>
            <a:spLocks noGrp="1"/>
          </p:cNvSpPr>
          <p:nvPr>
            <p:ph type="title"/>
          </p:nvPr>
        </p:nvSpPr>
        <p:spPr/>
        <p:txBody>
          <a:bodyPr/>
          <a:lstStyle/>
          <a:p>
            <a:r>
              <a:rPr lang="en-US" dirty="0"/>
              <a:t>Perfect Time to Run REORG</a:t>
            </a:r>
          </a:p>
        </p:txBody>
      </p:sp>
      <p:cxnSp>
        <p:nvCxnSpPr>
          <p:cNvPr id="4" name="Straight Connector 3">
            <a:extLst>
              <a:ext uri="{FF2B5EF4-FFF2-40B4-BE49-F238E27FC236}">
                <a16:creationId xmlns:a16="http://schemas.microsoft.com/office/drawing/2014/main" id="{E83F3581-052C-48FB-87A7-C2F11DA5829E}"/>
              </a:ext>
            </a:extLst>
          </p:cNvPr>
          <p:cNvCxnSpPr>
            <a:cxnSpLocks/>
          </p:cNvCxnSpPr>
          <p:nvPr/>
        </p:nvCxnSpPr>
        <p:spPr bwMode="auto">
          <a:xfrm>
            <a:off x="2753319" y="1946148"/>
            <a:ext cx="0" cy="3006827"/>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5" name="Straight Connector 4">
            <a:extLst>
              <a:ext uri="{FF2B5EF4-FFF2-40B4-BE49-F238E27FC236}">
                <a16:creationId xmlns:a16="http://schemas.microsoft.com/office/drawing/2014/main" id="{2E05002A-61A3-4F58-87A0-B2D18A35AFD5}"/>
              </a:ext>
            </a:extLst>
          </p:cNvPr>
          <p:cNvCxnSpPr/>
          <p:nvPr/>
        </p:nvCxnSpPr>
        <p:spPr bwMode="auto">
          <a:xfrm flipH="1">
            <a:off x="2743257" y="4952975"/>
            <a:ext cx="625836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sp>
        <p:nvSpPr>
          <p:cNvPr id="6" name="TextBox 5">
            <a:extLst>
              <a:ext uri="{FF2B5EF4-FFF2-40B4-BE49-F238E27FC236}">
                <a16:creationId xmlns:a16="http://schemas.microsoft.com/office/drawing/2014/main" id="{74EAB62A-252D-4C3A-9D4E-58EAC9C6F91E}"/>
              </a:ext>
            </a:extLst>
          </p:cNvPr>
          <p:cNvSpPr txBox="1"/>
          <p:nvPr/>
        </p:nvSpPr>
        <p:spPr>
          <a:xfrm>
            <a:off x="3999373" y="5026941"/>
            <a:ext cx="3390844" cy="428842"/>
          </a:xfrm>
          <a:prstGeom prst="rect">
            <a:avLst/>
          </a:prstGeom>
          <a:noFill/>
        </p:spPr>
        <p:txBody>
          <a:bodyPr wrap="square" rtlCol="0">
            <a:spAutoFit/>
          </a:bodyPr>
          <a:lstStyle>
            <a:defPPr>
              <a:defRPr lang="en-US"/>
            </a:defPPr>
            <a:lvl1pPr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1pPr>
            <a:lvl2pPr marL="4571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2pPr>
            <a:lvl3pPr marL="9143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3pPr>
            <a:lvl4pPr marL="13714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4pPr>
            <a:lvl5pPr marL="18286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5pPr>
            <a:lvl6pPr marL="2285751" algn="l" defTabSz="914300" rtl="0" eaLnBrk="1" latinLnBrk="0" hangingPunct="1">
              <a:defRPr sz="2402" kern="1200">
                <a:solidFill>
                  <a:schemeClr val="tx1"/>
                </a:solidFill>
                <a:latin typeface="Times" pitchFamily="1" charset="0"/>
                <a:ea typeface="ＭＳ Ｐゴシック" charset="-128"/>
                <a:cs typeface="+mn-cs"/>
              </a:defRPr>
            </a:lvl6pPr>
            <a:lvl7pPr marL="2742900" algn="l" defTabSz="914300" rtl="0" eaLnBrk="1" latinLnBrk="0" hangingPunct="1">
              <a:defRPr sz="2402" kern="1200">
                <a:solidFill>
                  <a:schemeClr val="tx1"/>
                </a:solidFill>
                <a:latin typeface="Times" pitchFamily="1" charset="0"/>
                <a:ea typeface="ＭＳ Ｐゴシック" charset="-128"/>
                <a:cs typeface="+mn-cs"/>
              </a:defRPr>
            </a:lvl7pPr>
            <a:lvl8pPr marL="3200051" algn="l" defTabSz="914300" rtl="0" eaLnBrk="1" latinLnBrk="0" hangingPunct="1">
              <a:defRPr sz="2402" kern="1200">
                <a:solidFill>
                  <a:schemeClr val="tx1"/>
                </a:solidFill>
                <a:latin typeface="Times" pitchFamily="1" charset="0"/>
                <a:ea typeface="ＭＳ Ｐゴシック" charset="-128"/>
                <a:cs typeface="+mn-cs"/>
              </a:defRPr>
            </a:lvl8pPr>
            <a:lvl9pPr marL="3657201" algn="l" defTabSz="914300" rtl="0" eaLnBrk="1" latinLnBrk="0" hangingPunct="1">
              <a:defRPr sz="2402" kern="1200">
                <a:solidFill>
                  <a:schemeClr val="tx1"/>
                </a:solidFill>
                <a:latin typeface="Times" pitchFamily="1" charset="0"/>
                <a:ea typeface="ＭＳ Ｐゴシック" charset="-128"/>
                <a:cs typeface="+mn-cs"/>
              </a:defRPr>
            </a:lvl9pPr>
          </a:lstStyle>
          <a:p>
            <a:pPr algn="ctr"/>
            <a:r>
              <a:rPr lang="en-US" sz="2100" dirty="0">
                <a:latin typeface="Arial" panose="020B0604020202020204" pitchFamily="34" charset="0"/>
                <a:cs typeface="Arial" panose="020B0604020202020204" pitchFamily="34" charset="0"/>
              </a:rPr>
              <a:t>Time Since Last REORG</a:t>
            </a:r>
          </a:p>
        </p:txBody>
      </p:sp>
      <p:sp>
        <p:nvSpPr>
          <p:cNvPr id="7" name="TextBox 6">
            <a:extLst>
              <a:ext uri="{FF2B5EF4-FFF2-40B4-BE49-F238E27FC236}">
                <a16:creationId xmlns:a16="http://schemas.microsoft.com/office/drawing/2014/main" id="{7EA274B1-1129-4996-8139-581DF3428C29}"/>
              </a:ext>
            </a:extLst>
          </p:cNvPr>
          <p:cNvSpPr txBox="1"/>
          <p:nvPr/>
        </p:nvSpPr>
        <p:spPr>
          <a:xfrm rot="16200000">
            <a:off x="1287611" y="2947883"/>
            <a:ext cx="2326294" cy="428842"/>
          </a:xfrm>
          <a:prstGeom prst="rect">
            <a:avLst/>
          </a:prstGeom>
          <a:noFill/>
        </p:spPr>
        <p:txBody>
          <a:bodyPr wrap="square" rtlCol="0">
            <a:spAutoFit/>
          </a:bodyPr>
          <a:lstStyle>
            <a:defPPr>
              <a:defRPr lang="en-US"/>
            </a:defPPr>
            <a:lvl1pPr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1pPr>
            <a:lvl2pPr marL="4571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2pPr>
            <a:lvl3pPr marL="9143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3pPr>
            <a:lvl4pPr marL="13714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4pPr>
            <a:lvl5pPr marL="18286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5pPr>
            <a:lvl6pPr marL="2285751" algn="l" defTabSz="914300" rtl="0" eaLnBrk="1" latinLnBrk="0" hangingPunct="1">
              <a:defRPr sz="2402" kern="1200">
                <a:solidFill>
                  <a:schemeClr val="tx1"/>
                </a:solidFill>
                <a:latin typeface="Times" pitchFamily="1" charset="0"/>
                <a:ea typeface="ＭＳ Ｐゴシック" charset="-128"/>
                <a:cs typeface="+mn-cs"/>
              </a:defRPr>
            </a:lvl6pPr>
            <a:lvl7pPr marL="2742900" algn="l" defTabSz="914300" rtl="0" eaLnBrk="1" latinLnBrk="0" hangingPunct="1">
              <a:defRPr sz="2402" kern="1200">
                <a:solidFill>
                  <a:schemeClr val="tx1"/>
                </a:solidFill>
                <a:latin typeface="Times" pitchFamily="1" charset="0"/>
                <a:ea typeface="ＭＳ Ｐゴシック" charset="-128"/>
                <a:cs typeface="+mn-cs"/>
              </a:defRPr>
            </a:lvl7pPr>
            <a:lvl8pPr marL="3200051" algn="l" defTabSz="914300" rtl="0" eaLnBrk="1" latinLnBrk="0" hangingPunct="1">
              <a:defRPr sz="2402" kern="1200">
                <a:solidFill>
                  <a:schemeClr val="tx1"/>
                </a:solidFill>
                <a:latin typeface="Times" pitchFamily="1" charset="0"/>
                <a:ea typeface="ＭＳ Ｐゴシック" charset="-128"/>
                <a:cs typeface="+mn-cs"/>
              </a:defRPr>
            </a:lvl8pPr>
            <a:lvl9pPr marL="3657201" algn="l" defTabSz="914300" rtl="0" eaLnBrk="1" latinLnBrk="0" hangingPunct="1">
              <a:defRPr sz="2402" kern="1200">
                <a:solidFill>
                  <a:schemeClr val="tx1"/>
                </a:solidFill>
                <a:latin typeface="Times" pitchFamily="1" charset="0"/>
                <a:ea typeface="ＭＳ Ｐゴシック" charset="-128"/>
                <a:cs typeface="+mn-cs"/>
              </a:defRPr>
            </a:lvl9pPr>
          </a:lstStyle>
          <a:p>
            <a:pPr algn="ctr"/>
            <a:r>
              <a:rPr lang="en-US" sz="2100" dirty="0"/>
              <a:t>Response Time</a:t>
            </a:r>
          </a:p>
        </p:txBody>
      </p:sp>
      <p:cxnSp>
        <p:nvCxnSpPr>
          <p:cNvPr id="8" name="Straight Connector 7">
            <a:extLst>
              <a:ext uri="{FF2B5EF4-FFF2-40B4-BE49-F238E27FC236}">
                <a16:creationId xmlns:a16="http://schemas.microsoft.com/office/drawing/2014/main" id="{C46EE3E3-6A8B-4B06-A512-3048D137B330}"/>
              </a:ext>
            </a:extLst>
          </p:cNvPr>
          <p:cNvCxnSpPr/>
          <p:nvPr/>
        </p:nvCxnSpPr>
        <p:spPr bwMode="auto">
          <a:xfrm>
            <a:off x="2791418" y="4190987"/>
            <a:ext cx="2046582" cy="0"/>
          </a:xfrm>
          <a:prstGeom prst="line">
            <a:avLst/>
          </a:prstGeom>
          <a:solidFill>
            <a:schemeClr val="accent1"/>
          </a:solidFill>
          <a:ln w="19050" cap="flat" cmpd="sng" algn="ctr">
            <a:solidFill>
              <a:srgbClr val="FF0000"/>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A7BD2254-1391-46BF-9860-860A919A655B}"/>
              </a:ext>
            </a:extLst>
          </p:cNvPr>
          <p:cNvCxnSpPr/>
          <p:nvPr/>
        </p:nvCxnSpPr>
        <p:spPr bwMode="auto">
          <a:xfrm flipV="1">
            <a:off x="4810685" y="4114789"/>
            <a:ext cx="685789" cy="76198"/>
          </a:xfrm>
          <a:prstGeom prst="line">
            <a:avLst/>
          </a:prstGeom>
          <a:solidFill>
            <a:schemeClr val="accent1"/>
          </a:solidFill>
          <a:ln w="19050" cap="flat" cmpd="sng" algn="ctr">
            <a:solidFill>
              <a:srgbClr val="FF0000"/>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1D74B581-592F-4496-A6C2-800B49268C29}"/>
              </a:ext>
            </a:extLst>
          </p:cNvPr>
          <p:cNvCxnSpPr/>
          <p:nvPr/>
        </p:nvCxnSpPr>
        <p:spPr bwMode="auto">
          <a:xfrm flipV="1">
            <a:off x="5458373" y="4038591"/>
            <a:ext cx="1333480" cy="76198"/>
          </a:xfrm>
          <a:prstGeom prst="line">
            <a:avLst/>
          </a:prstGeom>
          <a:solidFill>
            <a:schemeClr val="accent1"/>
          </a:solidFill>
          <a:ln w="19050" cap="flat" cmpd="sng" algn="ctr">
            <a:solidFill>
              <a:srgbClr val="FF0000"/>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4C9875C2-174F-41AD-BD57-4C86ED1C0477}"/>
              </a:ext>
            </a:extLst>
          </p:cNvPr>
          <p:cNvCxnSpPr/>
          <p:nvPr/>
        </p:nvCxnSpPr>
        <p:spPr bwMode="auto">
          <a:xfrm flipV="1">
            <a:off x="6791853" y="3581398"/>
            <a:ext cx="685789" cy="457193"/>
          </a:xfrm>
          <a:prstGeom prst="line">
            <a:avLst/>
          </a:prstGeom>
          <a:solidFill>
            <a:schemeClr val="accent1"/>
          </a:solidFill>
          <a:ln w="19050" cap="flat" cmpd="sng" algn="ctr">
            <a:solidFill>
              <a:srgbClr val="FF0000"/>
            </a:solidFill>
            <a:prstDash val="dash"/>
            <a:round/>
            <a:headEnd type="none" w="med" len="med"/>
            <a:tailEnd type="none" w="med" len="med"/>
          </a:ln>
          <a:effectLst/>
        </p:spPr>
      </p:cxnSp>
      <p:cxnSp>
        <p:nvCxnSpPr>
          <p:cNvPr id="12" name="Straight Connector 11">
            <a:extLst>
              <a:ext uri="{FF2B5EF4-FFF2-40B4-BE49-F238E27FC236}">
                <a16:creationId xmlns:a16="http://schemas.microsoft.com/office/drawing/2014/main" id="{9175C5DD-5633-432A-B479-9DD738EDA03D}"/>
              </a:ext>
            </a:extLst>
          </p:cNvPr>
          <p:cNvCxnSpPr/>
          <p:nvPr/>
        </p:nvCxnSpPr>
        <p:spPr bwMode="auto">
          <a:xfrm flipV="1">
            <a:off x="7477642" y="2819411"/>
            <a:ext cx="533391" cy="761987"/>
          </a:xfrm>
          <a:prstGeom prst="line">
            <a:avLst/>
          </a:prstGeom>
          <a:solidFill>
            <a:schemeClr val="accent1"/>
          </a:solidFill>
          <a:ln w="19050" cap="flat" cmpd="sng" algn="ctr">
            <a:solidFill>
              <a:srgbClr val="FF0000"/>
            </a:solidFill>
            <a:prstDash val="dash"/>
            <a:round/>
            <a:headEnd type="none" w="med" len="med"/>
            <a:tailEnd type="none" w="med" len="med"/>
          </a:ln>
          <a:effectLst/>
        </p:spPr>
      </p:cxnSp>
      <p:cxnSp>
        <p:nvCxnSpPr>
          <p:cNvPr id="13" name="Straight Connector 12">
            <a:extLst>
              <a:ext uri="{FF2B5EF4-FFF2-40B4-BE49-F238E27FC236}">
                <a16:creationId xmlns:a16="http://schemas.microsoft.com/office/drawing/2014/main" id="{4F4F9FBD-42D5-472F-BA65-5B043CC2908D}"/>
              </a:ext>
            </a:extLst>
          </p:cNvPr>
          <p:cNvCxnSpPr>
            <a:cxnSpLocks/>
          </p:cNvCxnSpPr>
          <p:nvPr/>
        </p:nvCxnSpPr>
        <p:spPr bwMode="auto">
          <a:xfrm flipV="1">
            <a:off x="8011032" y="1999158"/>
            <a:ext cx="685789" cy="820253"/>
          </a:xfrm>
          <a:prstGeom prst="line">
            <a:avLst/>
          </a:prstGeom>
          <a:solidFill>
            <a:schemeClr val="accent1"/>
          </a:solidFill>
          <a:ln w="19050" cap="flat" cmpd="sng" algn="ctr">
            <a:solidFill>
              <a:srgbClr val="FF0000"/>
            </a:solidFill>
            <a:prstDash val="dash"/>
            <a:round/>
            <a:headEnd type="none" w="med" len="med"/>
            <a:tailEnd type="none" w="med" len="med"/>
          </a:ln>
          <a:effectLst/>
        </p:spPr>
      </p:cxnSp>
      <p:cxnSp>
        <p:nvCxnSpPr>
          <p:cNvPr id="14" name="Straight Connector 13">
            <a:extLst>
              <a:ext uri="{FF2B5EF4-FFF2-40B4-BE49-F238E27FC236}">
                <a16:creationId xmlns:a16="http://schemas.microsoft.com/office/drawing/2014/main" id="{E75E46DC-E5E6-4422-ABB0-C2FBB120B977}"/>
              </a:ext>
            </a:extLst>
          </p:cNvPr>
          <p:cNvCxnSpPr/>
          <p:nvPr/>
        </p:nvCxnSpPr>
        <p:spPr bwMode="auto">
          <a:xfrm flipV="1">
            <a:off x="6791853" y="3200404"/>
            <a:ext cx="0" cy="175257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5" name="Down Arrow 3">
            <a:extLst>
              <a:ext uri="{FF2B5EF4-FFF2-40B4-BE49-F238E27FC236}">
                <a16:creationId xmlns:a16="http://schemas.microsoft.com/office/drawing/2014/main" id="{18B3C3E0-7898-4AF5-98FC-A9CE27B5AFA3}"/>
              </a:ext>
            </a:extLst>
          </p:cNvPr>
          <p:cNvSpPr/>
          <p:nvPr/>
        </p:nvSpPr>
        <p:spPr bwMode="auto">
          <a:xfrm rot="6972895">
            <a:off x="7688927" y="3285398"/>
            <a:ext cx="644212" cy="1066782"/>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38" tIns="45720" rIns="91438" bIns="45720" numCol="1" rtlCol="0" anchor="t" anchorCtr="0" compatLnSpc="1">
            <a:prstTxWarp prst="textNoShape">
              <a:avLst/>
            </a:prstTxWarp>
          </a:bodyPr>
          <a:lstStyle>
            <a:defPPr>
              <a:defRPr lang="en-US"/>
            </a:defPPr>
            <a:lvl1pPr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1pPr>
            <a:lvl2pPr marL="4571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2pPr>
            <a:lvl3pPr marL="9143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3pPr>
            <a:lvl4pPr marL="13714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4pPr>
            <a:lvl5pPr marL="18286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5pPr>
            <a:lvl6pPr marL="2285751" algn="l" defTabSz="914300" rtl="0" eaLnBrk="1" latinLnBrk="0" hangingPunct="1">
              <a:defRPr sz="2402" kern="1200">
                <a:solidFill>
                  <a:schemeClr val="tx1"/>
                </a:solidFill>
                <a:latin typeface="Times" pitchFamily="1" charset="0"/>
                <a:ea typeface="ＭＳ Ｐゴシック" charset="-128"/>
                <a:cs typeface="+mn-cs"/>
              </a:defRPr>
            </a:lvl6pPr>
            <a:lvl7pPr marL="2742900" algn="l" defTabSz="914300" rtl="0" eaLnBrk="1" latinLnBrk="0" hangingPunct="1">
              <a:defRPr sz="2402" kern="1200">
                <a:solidFill>
                  <a:schemeClr val="tx1"/>
                </a:solidFill>
                <a:latin typeface="Times" pitchFamily="1" charset="0"/>
                <a:ea typeface="ＭＳ Ｐゴシック" charset="-128"/>
                <a:cs typeface="+mn-cs"/>
              </a:defRPr>
            </a:lvl7pPr>
            <a:lvl8pPr marL="3200051" algn="l" defTabSz="914300" rtl="0" eaLnBrk="1" latinLnBrk="0" hangingPunct="1">
              <a:defRPr sz="2402" kern="1200">
                <a:solidFill>
                  <a:schemeClr val="tx1"/>
                </a:solidFill>
                <a:latin typeface="Times" pitchFamily="1" charset="0"/>
                <a:ea typeface="ＭＳ Ｐゴシック" charset="-128"/>
                <a:cs typeface="+mn-cs"/>
              </a:defRPr>
            </a:lvl8pPr>
            <a:lvl9pPr marL="3657201" algn="l" defTabSz="914300" rtl="0" eaLnBrk="1" latinLnBrk="0" hangingPunct="1">
              <a:defRPr sz="2402" kern="1200">
                <a:solidFill>
                  <a:schemeClr val="tx1"/>
                </a:solidFill>
                <a:latin typeface="Times" pitchFamily="1" charset="0"/>
                <a:ea typeface="ＭＳ Ｐゴシック" charset="-128"/>
                <a:cs typeface="+mn-cs"/>
              </a:defRPr>
            </a:lvl9pPr>
          </a:lstStyle>
          <a:p>
            <a:pPr defTabSz="914373"/>
            <a:endParaRPr lang="en-US" sz="2400">
              <a:latin typeface="Times" charset="0"/>
            </a:endParaRPr>
          </a:p>
        </p:txBody>
      </p:sp>
      <p:sp>
        <p:nvSpPr>
          <p:cNvPr id="16" name="TextBox 15">
            <a:extLst>
              <a:ext uri="{FF2B5EF4-FFF2-40B4-BE49-F238E27FC236}">
                <a16:creationId xmlns:a16="http://schemas.microsoft.com/office/drawing/2014/main" id="{89F2DD07-8016-4559-8623-CFFAEEE46911}"/>
              </a:ext>
            </a:extLst>
          </p:cNvPr>
          <p:cNvSpPr txBox="1"/>
          <p:nvPr/>
        </p:nvSpPr>
        <p:spPr>
          <a:xfrm>
            <a:off x="8353927" y="3630704"/>
            <a:ext cx="2237798" cy="752051"/>
          </a:xfrm>
          <a:prstGeom prst="rect">
            <a:avLst/>
          </a:prstGeom>
          <a:noFill/>
        </p:spPr>
        <p:txBody>
          <a:bodyPr wrap="square" rtlCol="0">
            <a:spAutoFit/>
          </a:bodyPr>
          <a:lstStyle>
            <a:defPPr>
              <a:defRPr lang="en-US"/>
            </a:defPPr>
            <a:lvl1pPr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1pPr>
            <a:lvl2pPr marL="4571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2pPr>
            <a:lvl3pPr marL="9143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3pPr>
            <a:lvl4pPr marL="13714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4pPr>
            <a:lvl5pPr marL="18286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5pPr>
            <a:lvl6pPr marL="2285751" algn="l" defTabSz="914300" rtl="0" eaLnBrk="1" latinLnBrk="0" hangingPunct="1">
              <a:defRPr sz="2402" kern="1200">
                <a:solidFill>
                  <a:schemeClr val="tx1"/>
                </a:solidFill>
                <a:latin typeface="Times" pitchFamily="1" charset="0"/>
                <a:ea typeface="ＭＳ Ｐゴシック" charset="-128"/>
                <a:cs typeface="+mn-cs"/>
              </a:defRPr>
            </a:lvl6pPr>
            <a:lvl7pPr marL="2742900" algn="l" defTabSz="914300" rtl="0" eaLnBrk="1" latinLnBrk="0" hangingPunct="1">
              <a:defRPr sz="2402" kern="1200">
                <a:solidFill>
                  <a:schemeClr val="tx1"/>
                </a:solidFill>
                <a:latin typeface="Times" pitchFamily="1" charset="0"/>
                <a:ea typeface="ＭＳ Ｐゴシック" charset="-128"/>
                <a:cs typeface="+mn-cs"/>
              </a:defRPr>
            </a:lvl7pPr>
            <a:lvl8pPr marL="3200051" algn="l" defTabSz="914300" rtl="0" eaLnBrk="1" latinLnBrk="0" hangingPunct="1">
              <a:defRPr sz="2402" kern="1200">
                <a:solidFill>
                  <a:schemeClr val="tx1"/>
                </a:solidFill>
                <a:latin typeface="Times" pitchFamily="1" charset="0"/>
                <a:ea typeface="ＭＳ Ｐゴシック" charset="-128"/>
                <a:cs typeface="+mn-cs"/>
              </a:defRPr>
            </a:lvl8pPr>
            <a:lvl9pPr marL="3657201" algn="l" defTabSz="914300" rtl="0" eaLnBrk="1" latinLnBrk="0" hangingPunct="1">
              <a:defRPr sz="2402" kern="1200">
                <a:solidFill>
                  <a:schemeClr val="tx1"/>
                </a:solidFill>
                <a:latin typeface="Times" pitchFamily="1" charset="0"/>
                <a:ea typeface="ＭＳ Ｐゴシック" charset="-128"/>
                <a:cs typeface="+mn-cs"/>
              </a:defRPr>
            </a:lvl9pPr>
          </a:lstStyle>
          <a:p>
            <a:pPr algn="ctr"/>
            <a:r>
              <a:rPr lang="en-US" sz="2100" dirty="0">
                <a:latin typeface="Arial" panose="020B0604020202020204" pitchFamily="34" charset="0"/>
                <a:cs typeface="Arial" panose="020B0604020202020204" pitchFamily="34" charset="0"/>
              </a:rPr>
              <a:t>Phone calls start about here…</a:t>
            </a:r>
          </a:p>
        </p:txBody>
      </p:sp>
    </p:spTree>
    <p:extLst>
      <p:ext uri="{BB962C8B-B14F-4D97-AF65-F5344CB8AC3E}">
        <p14:creationId xmlns:p14="http://schemas.microsoft.com/office/powerpoint/2010/main" val="792817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8A381-7164-441A-B16E-921B35D6EC33}"/>
              </a:ext>
            </a:extLst>
          </p:cNvPr>
          <p:cNvSpPr>
            <a:spLocks noGrp="1"/>
          </p:cNvSpPr>
          <p:nvPr>
            <p:ph type="title"/>
          </p:nvPr>
        </p:nvSpPr>
        <p:spPr/>
        <p:txBody>
          <a:bodyPr/>
          <a:lstStyle/>
          <a:p>
            <a:r>
              <a:rPr lang="en-US" dirty="0"/>
              <a:t>Performance Data is Expensive to Collect (1|2)</a:t>
            </a:r>
          </a:p>
        </p:txBody>
      </p:sp>
      <p:cxnSp>
        <p:nvCxnSpPr>
          <p:cNvPr id="3" name="Straight Connector 2">
            <a:extLst>
              <a:ext uri="{FF2B5EF4-FFF2-40B4-BE49-F238E27FC236}">
                <a16:creationId xmlns:a16="http://schemas.microsoft.com/office/drawing/2014/main" id="{15C797E5-BDBF-4453-B5BE-058D30876DA7}"/>
              </a:ext>
            </a:extLst>
          </p:cNvPr>
          <p:cNvCxnSpPr>
            <a:cxnSpLocks/>
          </p:cNvCxnSpPr>
          <p:nvPr/>
        </p:nvCxnSpPr>
        <p:spPr bwMode="auto">
          <a:xfrm flipH="1">
            <a:off x="2753319" y="2034176"/>
            <a:ext cx="38099" cy="360504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4" name="Straight Connector 3">
            <a:extLst>
              <a:ext uri="{FF2B5EF4-FFF2-40B4-BE49-F238E27FC236}">
                <a16:creationId xmlns:a16="http://schemas.microsoft.com/office/drawing/2014/main" id="{E0DD2844-681B-4BFE-8939-A2C7D6E9D996}"/>
              </a:ext>
            </a:extLst>
          </p:cNvPr>
          <p:cNvCxnSpPr/>
          <p:nvPr/>
        </p:nvCxnSpPr>
        <p:spPr bwMode="auto">
          <a:xfrm flipH="1">
            <a:off x="2743257" y="5639219"/>
            <a:ext cx="625836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sp>
        <p:nvSpPr>
          <p:cNvPr id="5" name="TextBox 4">
            <a:extLst>
              <a:ext uri="{FF2B5EF4-FFF2-40B4-BE49-F238E27FC236}">
                <a16:creationId xmlns:a16="http://schemas.microsoft.com/office/drawing/2014/main" id="{5CE1CE3B-F43C-4771-985C-B6F8468BBE2F}"/>
              </a:ext>
            </a:extLst>
          </p:cNvPr>
          <p:cNvSpPr txBox="1"/>
          <p:nvPr/>
        </p:nvSpPr>
        <p:spPr>
          <a:xfrm rot="16200000">
            <a:off x="1287611" y="3634128"/>
            <a:ext cx="2326294" cy="428842"/>
          </a:xfrm>
          <a:prstGeom prst="rect">
            <a:avLst/>
          </a:prstGeom>
          <a:noFill/>
        </p:spPr>
        <p:txBody>
          <a:bodyPr wrap="square" rtlCol="0">
            <a:spAutoFit/>
          </a:bodyPr>
          <a:lstStyle>
            <a:defPPr>
              <a:defRPr lang="en-US"/>
            </a:defPPr>
            <a:lvl1pPr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1pPr>
            <a:lvl2pPr marL="4571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2pPr>
            <a:lvl3pPr marL="9143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3pPr>
            <a:lvl4pPr marL="13714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4pPr>
            <a:lvl5pPr marL="18286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5pPr>
            <a:lvl6pPr marL="2285751" algn="l" defTabSz="914300" rtl="0" eaLnBrk="1" latinLnBrk="0" hangingPunct="1">
              <a:defRPr sz="2402" kern="1200">
                <a:solidFill>
                  <a:schemeClr val="tx1"/>
                </a:solidFill>
                <a:latin typeface="Times" pitchFamily="1" charset="0"/>
                <a:ea typeface="ＭＳ Ｐゴシック" charset="-128"/>
                <a:cs typeface="+mn-cs"/>
              </a:defRPr>
            </a:lvl6pPr>
            <a:lvl7pPr marL="2742900" algn="l" defTabSz="914300" rtl="0" eaLnBrk="1" latinLnBrk="0" hangingPunct="1">
              <a:defRPr sz="2402" kern="1200">
                <a:solidFill>
                  <a:schemeClr val="tx1"/>
                </a:solidFill>
                <a:latin typeface="Times" pitchFamily="1" charset="0"/>
                <a:ea typeface="ＭＳ Ｐゴシック" charset="-128"/>
                <a:cs typeface="+mn-cs"/>
              </a:defRPr>
            </a:lvl7pPr>
            <a:lvl8pPr marL="3200051" algn="l" defTabSz="914300" rtl="0" eaLnBrk="1" latinLnBrk="0" hangingPunct="1">
              <a:defRPr sz="2402" kern="1200">
                <a:solidFill>
                  <a:schemeClr val="tx1"/>
                </a:solidFill>
                <a:latin typeface="Times" pitchFamily="1" charset="0"/>
                <a:ea typeface="ＭＳ Ｐゴシック" charset="-128"/>
                <a:cs typeface="+mn-cs"/>
              </a:defRPr>
            </a:lvl8pPr>
            <a:lvl9pPr marL="3657201" algn="l" defTabSz="914300" rtl="0" eaLnBrk="1" latinLnBrk="0" hangingPunct="1">
              <a:defRPr sz="2402" kern="1200">
                <a:solidFill>
                  <a:schemeClr val="tx1"/>
                </a:solidFill>
                <a:latin typeface="Times" pitchFamily="1" charset="0"/>
                <a:ea typeface="ＭＳ Ｐゴシック" charset="-128"/>
                <a:cs typeface="+mn-cs"/>
              </a:defRPr>
            </a:lvl9pPr>
          </a:lstStyle>
          <a:p>
            <a:pPr algn="ctr"/>
            <a:r>
              <a:rPr lang="en-US" sz="2100" dirty="0"/>
              <a:t>Response Time</a:t>
            </a:r>
          </a:p>
        </p:txBody>
      </p:sp>
      <p:cxnSp>
        <p:nvCxnSpPr>
          <p:cNvPr id="6" name="Straight Connector 5">
            <a:extLst>
              <a:ext uri="{FF2B5EF4-FFF2-40B4-BE49-F238E27FC236}">
                <a16:creationId xmlns:a16="http://schemas.microsoft.com/office/drawing/2014/main" id="{543CE21D-CEE4-47F9-A713-7F9035ED128C}"/>
              </a:ext>
            </a:extLst>
          </p:cNvPr>
          <p:cNvCxnSpPr/>
          <p:nvPr/>
        </p:nvCxnSpPr>
        <p:spPr bwMode="auto">
          <a:xfrm>
            <a:off x="2791418" y="4877232"/>
            <a:ext cx="2046582" cy="0"/>
          </a:xfrm>
          <a:prstGeom prst="line">
            <a:avLst/>
          </a:prstGeom>
          <a:solidFill>
            <a:schemeClr val="accent1"/>
          </a:solidFill>
          <a:ln w="19050" cap="flat" cmpd="sng" algn="ctr">
            <a:solidFill>
              <a:srgbClr val="FF0000"/>
            </a:solidFill>
            <a:prstDash val="solid"/>
            <a:round/>
            <a:headEnd type="none" w="med" len="med"/>
            <a:tailEnd type="none" w="med" len="med"/>
          </a:ln>
          <a:effectLst/>
        </p:spPr>
      </p:cxnSp>
      <p:cxnSp>
        <p:nvCxnSpPr>
          <p:cNvPr id="7" name="Straight Connector 6">
            <a:extLst>
              <a:ext uri="{FF2B5EF4-FFF2-40B4-BE49-F238E27FC236}">
                <a16:creationId xmlns:a16="http://schemas.microsoft.com/office/drawing/2014/main" id="{48B49DD2-2182-437C-A2AE-5AC01215F8B0}"/>
              </a:ext>
            </a:extLst>
          </p:cNvPr>
          <p:cNvCxnSpPr/>
          <p:nvPr/>
        </p:nvCxnSpPr>
        <p:spPr bwMode="auto">
          <a:xfrm flipV="1">
            <a:off x="4810685" y="4801034"/>
            <a:ext cx="685789" cy="76198"/>
          </a:xfrm>
          <a:prstGeom prst="line">
            <a:avLst/>
          </a:prstGeom>
          <a:solidFill>
            <a:schemeClr val="accent1"/>
          </a:solidFill>
          <a:ln w="19050" cap="flat" cmpd="sng" algn="ctr">
            <a:solidFill>
              <a:srgbClr val="FF0000"/>
            </a:solidFill>
            <a:prstDash val="solid"/>
            <a:round/>
            <a:headEnd type="none" w="med" len="med"/>
            <a:tailEnd type="none" w="med" len="med"/>
          </a:ln>
          <a:effectLst/>
        </p:spPr>
      </p:cxnSp>
      <p:cxnSp>
        <p:nvCxnSpPr>
          <p:cNvPr id="8" name="Straight Connector 7">
            <a:extLst>
              <a:ext uri="{FF2B5EF4-FFF2-40B4-BE49-F238E27FC236}">
                <a16:creationId xmlns:a16="http://schemas.microsoft.com/office/drawing/2014/main" id="{D3567665-EB12-48AB-AC35-592165CC5C7C}"/>
              </a:ext>
            </a:extLst>
          </p:cNvPr>
          <p:cNvCxnSpPr/>
          <p:nvPr/>
        </p:nvCxnSpPr>
        <p:spPr bwMode="auto">
          <a:xfrm flipV="1">
            <a:off x="5458373" y="4724835"/>
            <a:ext cx="1333480" cy="76198"/>
          </a:xfrm>
          <a:prstGeom prst="line">
            <a:avLst/>
          </a:prstGeom>
          <a:solidFill>
            <a:schemeClr val="accent1"/>
          </a:solidFill>
          <a:ln w="19050" cap="flat" cmpd="sng" algn="ctr">
            <a:solidFill>
              <a:srgbClr val="FF0000"/>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28304670-DD13-4BCD-B179-C4A80BB69635}"/>
              </a:ext>
            </a:extLst>
          </p:cNvPr>
          <p:cNvCxnSpPr/>
          <p:nvPr/>
        </p:nvCxnSpPr>
        <p:spPr bwMode="auto">
          <a:xfrm flipV="1">
            <a:off x="6791853" y="4267642"/>
            <a:ext cx="685789" cy="457193"/>
          </a:xfrm>
          <a:prstGeom prst="line">
            <a:avLst/>
          </a:prstGeom>
          <a:solidFill>
            <a:schemeClr val="accent1"/>
          </a:solidFill>
          <a:ln w="19050" cap="flat" cmpd="sng" algn="ctr">
            <a:solidFill>
              <a:srgbClr val="FF0000"/>
            </a:solidFill>
            <a:prstDash val="dash"/>
            <a:round/>
            <a:headEnd type="none" w="med" len="med"/>
            <a:tailEnd type="none" w="med" len="med"/>
          </a:ln>
          <a:effectLst/>
        </p:spPr>
      </p:cxnSp>
      <p:cxnSp>
        <p:nvCxnSpPr>
          <p:cNvPr id="10" name="Straight Connector 9">
            <a:extLst>
              <a:ext uri="{FF2B5EF4-FFF2-40B4-BE49-F238E27FC236}">
                <a16:creationId xmlns:a16="http://schemas.microsoft.com/office/drawing/2014/main" id="{A418C62F-C5CF-4930-B3CC-CC8B5B606DD5}"/>
              </a:ext>
            </a:extLst>
          </p:cNvPr>
          <p:cNvCxnSpPr/>
          <p:nvPr/>
        </p:nvCxnSpPr>
        <p:spPr bwMode="auto">
          <a:xfrm flipV="1">
            <a:off x="7477642" y="3505655"/>
            <a:ext cx="533391" cy="761987"/>
          </a:xfrm>
          <a:prstGeom prst="line">
            <a:avLst/>
          </a:prstGeom>
          <a:solidFill>
            <a:schemeClr val="accent1"/>
          </a:solidFill>
          <a:ln w="19050" cap="flat" cmpd="sng" algn="ctr">
            <a:solidFill>
              <a:srgbClr val="FF0000"/>
            </a:solidFill>
            <a:prstDash val="dash"/>
            <a:round/>
            <a:headEnd type="none" w="med" len="med"/>
            <a:tailEnd type="none" w="med" len="med"/>
          </a:ln>
          <a:effectLst/>
        </p:spPr>
      </p:cxnSp>
      <p:cxnSp>
        <p:nvCxnSpPr>
          <p:cNvPr id="11" name="Straight Connector 10">
            <a:extLst>
              <a:ext uri="{FF2B5EF4-FFF2-40B4-BE49-F238E27FC236}">
                <a16:creationId xmlns:a16="http://schemas.microsoft.com/office/drawing/2014/main" id="{523DD9DE-5386-4462-A8A5-7FB909259C5D}"/>
              </a:ext>
            </a:extLst>
          </p:cNvPr>
          <p:cNvCxnSpPr/>
          <p:nvPr/>
        </p:nvCxnSpPr>
        <p:spPr bwMode="auto">
          <a:xfrm flipV="1">
            <a:off x="8011032" y="2685402"/>
            <a:ext cx="685789" cy="820253"/>
          </a:xfrm>
          <a:prstGeom prst="line">
            <a:avLst/>
          </a:prstGeom>
          <a:solidFill>
            <a:schemeClr val="accent1"/>
          </a:solidFill>
          <a:ln w="19050" cap="flat" cmpd="sng" algn="ctr">
            <a:solidFill>
              <a:srgbClr val="FF0000"/>
            </a:solidFill>
            <a:prstDash val="dash"/>
            <a:round/>
            <a:headEnd type="none" w="med" len="med"/>
            <a:tailEnd type="none" w="med" len="med"/>
          </a:ln>
          <a:effectLst/>
        </p:spPr>
      </p:cxnSp>
      <p:cxnSp>
        <p:nvCxnSpPr>
          <p:cNvPr id="12" name="Straight Connector 11">
            <a:extLst>
              <a:ext uri="{FF2B5EF4-FFF2-40B4-BE49-F238E27FC236}">
                <a16:creationId xmlns:a16="http://schemas.microsoft.com/office/drawing/2014/main" id="{9E7F7E39-1EF3-435E-A874-220DC2E56373}"/>
              </a:ext>
            </a:extLst>
          </p:cNvPr>
          <p:cNvCxnSpPr/>
          <p:nvPr/>
        </p:nvCxnSpPr>
        <p:spPr bwMode="auto">
          <a:xfrm flipV="1">
            <a:off x="6791853" y="2819410"/>
            <a:ext cx="0" cy="2819809"/>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3" name="TextBox 12">
            <a:extLst>
              <a:ext uri="{FF2B5EF4-FFF2-40B4-BE49-F238E27FC236}">
                <a16:creationId xmlns:a16="http://schemas.microsoft.com/office/drawing/2014/main" id="{68A29ACC-3C18-455C-B085-591859902E5C}"/>
              </a:ext>
            </a:extLst>
          </p:cNvPr>
          <p:cNvSpPr txBox="1"/>
          <p:nvPr/>
        </p:nvSpPr>
        <p:spPr>
          <a:xfrm>
            <a:off x="4086797" y="5665690"/>
            <a:ext cx="3390844" cy="428842"/>
          </a:xfrm>
          <a:prstGeom prst="rect">
            <a:avLst/>
          </a:prstGeom>
          <a:noFill/>
        </p:spPr>
        <p:txBody>
          <a:bodyPr wrap="square" rtlCol="0">
            <a:spAutoFit/>
          </a:bodyPr>
          <a:lstStyle>
            <a:defPPr>
              <a:defRPr lang="en-US"/>
            </a:defPPr>
            <a:lvl1pPr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1pPr>
            <a:lvl2pPr marL="4571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2pPr>
            <a:lvl3pPr marL="9143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3pPr>
            <a:lvl4pPr marL="13714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4pPr>
            <a:lvl5pPr marL="18286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5pPr>
            <a:lvl6pPr marL="2285751" algn="l" defTabSz="914300" rtl="0" eaLnBrk="1" latinLnBrk="0" hangingPunct="1">
              <a:defRPr sz="2402" kern="1200">
                <a:solidFill>
                  <a:schemeClr val="tx1"/>
                </a:solidFill>
                <a:latin typeface="Times" pitchFamily="1" charset="0"/>
                <a:ea typeface="ＭＳ Ｐゴシック" charset="-128"/>
                <a:cs typeface="+mn-cs"/>
              </a:defRPr>
            </a:lvl6pPr>
            <a:lvl7pPr marL="2742900" algn="l" defTabSz="914300" rtl="0" eaLnBrk="1" latinLnBrk="0" hangingPunct="1">
              <a:defRPr sz="2402" kern="1200">
                <a:solidFill>
                  <a:schemeClr val="tx1"/>
                </a:solidFill>
                <a:latin typeface="Times" pitchFamily="1" charset="0"/>
                <a:ea typeface="ＭＳ Ｐゴシック" charset="-128"/>
                <a:cs typeface="+mn-cs"/>
              </a:defRPr>
            </a:lvl7pPr>
            <a:lvl8pPr marL="3200051" algn="l" defTabSz="914300" rtl="0" eaLnBrk="1" latinLnBrk="0" hangingPunct="1">
              <a:defRPr sz="2402" kern="1200">
                <a:solidFill>
                  <a:schemeClr val="tx1"/>
                </a:solidFill>
                <a:latin typeface="Times" pitchFamily="1" charset="0"/>
                <a:ea typeface="ＭＳ Ｐゴシック" charset="-128"/>
                <a:cs typeface="+mn-cs"/>
              </a:defRPr>
            </a:lvl8pPr>
            <a:lvl9pPr marL="3657201" algn="l" defTabSz="914300" rtl="0" eaLnBrk="1" latinLnBrk="0" hangingPunct="1">
              <a:defRPr sz="2402" kern="1200">
                <a:solidFill>
                  <a:schemeClr val="tx1"/>
                </a:solidFill>
                <a:latin typeface="Times" pitchFamily="1" charset="0"/>
                <a:ea typeface="ＭＳ Ｐゴシック" charset="-128"/>
                <a:cs typeface="+mn-cs"/>
              </a:defRPr>
            </a:lvl9pPr>
          </a:lstStyle>
          <a:p>
            <a:pPr algn="ctr"/>
            <a:r>
              <a:rPr lang="en-US" sz="2100" dirty="0">
                <a:latin typeface="Arial" panose="020B0604020202020204" pitchFamily="34" charset="0"/>
                <a:cs typeface="Arial" panose="020B0604020202020204" pitchFamily="34" charset="0"/>
              </a:rPr>
              <a:t>Time Since Last REORG</a:t>
            </a:r>
          </a:p>
        </p:txBody>
      </p:sp>
      <p:cxnSp>
        <p:nvCxnSpPr>
          <p:cNvPr id="14" name="Straight Connector 13">
            <a:extLst>
              <a:ext uri="{FF2B5EF4-FFF2-40B4-BE49-F238E27FC236}">
                <a16:creationId xmlns:a16="http://schemas.microsoft.com/office/drawing/2014/main" id="{1CF13907-A8EC-4751-9E20-F25730870F33}"/>
              </a:ext>
            </a:extLst>
          </p:cNvPr>
          <p:cNvCxnSpPr/>
          <p:nvPr/>
        </p:nvCxnSpPr>
        <p:spPr bwMode="auto">
          <a:xfrm flipV="1">
            <a:off x="2699515" y="5486825"/>
            <a:ext cx="653331" cy="152394"/>
          </a:xfrm>
          <a:prstGeom prst="line">
            <a:avLst/>
          </a:prstGeom>
          <a:solidFill>
            <a:schemeClr val="accent1"/>
          </a:solidFill>
          <a:ln w="9525" cap="flat" cmpd="sng" algn="ctr">
            <a:solidFill>
              <a:srgbClr val="004C93"/>
            </a:soli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8DEC8734-CBFA-41DE-B61C-D3B03558C1F4}"/>
              </a:ext>
            </a:extLst>
          </p:cNvPr>
          <p:cNvCxnSpPr/>
          <p:nvPr/>
        </p:nvCxnSpPr>
        <p:spPr bwMode="auto">
          <a:xfrm flipV="1">
            <a:off x="3307576" y="5422026"/>
            <a:ext cx="667512" cy="76658"/>
          </a:xfrm>
          <a:prstGeom prst="line">
            <a:avLst/>
          </a:prstGeom>
          <a:solidFill>
            <a:schemeClr val="accent1"/>
          </a:solidFill>
          <a:ln w="9525" cap="flat" cmpd="sng" algn="ctr">
            <a:solidFill>
              <a:srgbClr val="004C93"/>
            </a:solidFill>
            <a:prstDash val="solid"/>
            <a:round/>
            <a:headEnd type="none" w="med" len="med"/>
            <a:tailEnd type="none" w="med" len="med"/>
          </a:ln>
          <a:effectLst/>
        </p:spPr>
      </p:cxnSp>
      <p:cxnSp>
        <p:nvCxnSpPr>
          <p:cNvPr id="16" name="Straight Connector 15">
            <a:extLst>
              <a:ext uri="{FF2B5EF4-FFF2-40B4-BE49-F238E27FC236}">
                <a16:creationId xmlns:a16="http://schemas.microsoft.com/office/drawing/2014/main" id="{D15E2C8D-42B5-4A8D-B26A-6EEE70FF35CA}"/>
              </a:ext>
            </a:extLst>
          </p:cNvPr>
          <p:cNvCxnSpPr/>
          <p:nvPr/>
        </p:nvCxnSpPr>
        <p:spPr bwMode="auto">
          <a:xfrm flipV="1">
            <a:off x="3975088" y="5395556"/>
            <a:ext cx="607003" cy="32399"/>
          </a:xfrm>
          <a:prstGeom prst="line">
            <a:avLst/>
          </a:prstGeom>
          <a:solidFill>
            <a:schemeClr val="accent1"/>
          </a:solidFill>
          <a:ln w="9525" cap="flat" cmpd="sng" algn="ctr">
            <a:solidFill>
              <a:srgbClr val="004C93"/>
            </a:solidFill>
            <a:prstDash val="solid"/>
            <a:round/>
            <a:headEnd type="none" w="med" len="med"/>
            <a:tailEnd type="none" w="med" len="med"/>
          </a:ln>
          <a:effectLst/>
        </p:spPr>
      </p:cxnSp>
      <p:cxnSp>
        <p:nvCxnSpPr>
          <p:cNvPr id="17" name="Straight Connector 16">
            <a:extLst>
              <a:ext uri="{FF2B5EF4-FFF2-40B4-BE49-F238E27FC236}">
                <a16:creationId xmlns:a16="http://schemas.microsoft.com/office/drawing/2014/main" id="{8D025135-8250-4B7B-A16C-A4C007A7856E}"/>
              </a:ext>
            </a:extLst>
          </p:cNvPr>
          <p:cNvCxnSpPr/>
          <p:nvPr/>
        </p:nvCxnSpPr>
        <p:spPr bwMode="auto">
          <a:xfrm flipV="1">
            <a:off x="4582091" y="5236101"/>
            <a:ext cx="653331" cy="152394"/>
          </a:xfrm>
          <a:prstGeom prst="line">
            <a:avLst/>
          </a:prstGeom>
          <a:solidFill>
            <a:schemeClr val="accent1"/>
          </a:solidFill>
          <a:ln w="9525" cap="flat" cmpd="sng" algn="ctr">
            <a:solidFill>
              <a:srgbClr val="004C93"/>
            </a:soli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id="{F7052739-7F44-4342-889B-9CF4A4C6CD2E}"/>
              </a:ext>
            </a:extLst>
          </p:cNvPr>
          <p:cNvCxnSpPr/>
          <p:nvPr/>
        </p:nvCxnSpPr>
        <p:spPr bwMode="auto">
          <a:xfrm flipV="1">
            <a:off x="5235421" y="5011696"/>
            <a:ext cx="582076" cy="217344"/>
          </a:xfrm>
          <a:prstGeom prst="line">
            <a:avLst/>
          </a:prstGeom>
          <a:solidFill>
            <a:schemeClr val="accent1"/>
          </a:solidFill>
          <a:ln w="9525" cap="flat" cmpd="sng" algn="ctr">
            <a:solidFill>
              <a:srgbClr val="004C93"/>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B37E2F56-05C4-43B2-8BAB-BDC369DD339F}"/>
              </a:ext>
            </a:extLst>
          </p:cNvPr>
          <p:cNvCxnSpPr/>
          <p:nvPr/>
        </p:nvCxnSpPr>
        <p:spPr bwMode="auto">
          <a:xfrm flipV="1">
            <a:off x="5798447" y="4877233"/>
            <a:ext cx="653331" cy="152394"/>
          </a:xfrm>
          <a:prstGeom prst="line">
            <a:avLst/>
          </a:prstGeom>
          <a:solidFill>
            <a:schemeClr val="accent1"/>
          </a:solidFill>
          <a:ln w="9525" cap="flat" cmpd="sng" algn="ctr">
            <a:solidFill>
              <a:srgbClr val="004C93"/>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33D73F64-0DA6-4A95-A05A-551BAE67F6F8}"/>
              </a:ext>
            </a:extLst>
          </p:cNvPr>
          <p:cNvCxnSpPr/>
          <p:nvPr/>
        </p:nvCxnSpPr>
        <p:spPr bwMode="auto">
          <a:xfrm flipV="1">
            <a:off x="6440495" y="4839133"/>
            <a:ext cx="351358" cy="51335"/>
          </a:xfrm>
          <a:prstGeom prst="line">
            <a:avLst/>
          </a:prstGeom>
          <a:solidFill>
            <a:schemeClr val="accent1"/>
          </a:solidFill>
          <a:ln w="9525" cap="flat" cmpd="sng" algn="ctr">
            <a:solidFill>
              <a:srgbClr val="004C93"/>
            </a:solidFill>
            <a:prstDash val="solid"/>
            <a:round/>
            <a:headEnd type="none" w="med" len="med"/>
            <a:tailEnd type="none" w="med" len="med"/>
          </a:ln>
          <a:effectLst/>
        </p:spPr>
      </p:cxnSp>
      <p:sp>
        <p:nvSpPr>
          <p:cNvPr id="21" name="TextBox 20">
            <a:extLst>
              <a:ext uri="{FF2B5EF4-FFF2-40B4-BE49-F238E27FC236}">
                <a16:creationId xmlns:a16="http://schemas.microsoft.com/office/drawing/2014/main" id="{4C58C73D-6F66-4238-948C-B70997968835}"/>
              </a:ext>
            </a:extLst>
          </p:cNvPr>
          <p:cNvSpPr txBox="1"/>
          <p:nvPr/>
        </p:nvSpPr>
        <p:spPr>
          <a:xfrm>
            <a:off x="6719887" y="4669858"/>
            <a:ext cx="2364981" cy="351964"/>
          </a:xfrm>
          <a:prstGeom prst="rect">
            <a:avLst/>
          </a:prstGeom>
          <a:noFill/>
        </p:spPr>
        <p:txBody>
          <a:bodyPr wrap="square" rtlCol="0">
            <a:spAutoFit/>
          </a:bodyPr>
          <a:lstStyle>
            <a:defPPr>
              <a:defRPr lang="en-US"/>
            </a:defPPr>
            <a:lvl1pPr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1pPr>
            <a:lvl2pPr marL="4571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2pPr>
            <a:lvl3pPr marL="9143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3pPr>
            <a:lvl4pPr marL="13714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4pPr>
            <a:lvl5pPr marL="18286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5pPr>
            <a:lvl6pPr marL="2285751" algn="l" defTabSz="914300" rtl="0" eaLnBrk="1" latinLnBrk="0" hangingPunct="1">
              <a:defRPr sz="2402" kern="1200">
                <a:solidFill>
                  <a:schemeClr val="tx1"/>
                </a:solidFill>
                <a:latin typeface="Times" pitchFamily="1" charset="0"/>
                <a:ea typeface="ＭＳ Ｐゴシック" charset="-128"/>
                <a:cs typeface="+mn-cs"/>
              </a:defRPr>
            </a:lvl6pPr>
            <a:lvl7pPr marL="2742900" algn="l" defTabSz="914300" rtl="0" eaLnBrk="1" latinLnBrk="0" hangingPunct="1">
              <a:defRPr sz="2402" kern="1200">
                <a:solidFill>
                  <a:schemeClr val="tx1"/>
                </a:solidFill>
                <a:latin typeface="Times" pitchFamily="1" charset="0"/>
                <a:ea typeface="ＭＳ Ｐゴシック" charset="-128"/>
                <a:cs typeface="+mn-cs"/>
              </a:defRPr>
            </a:lvl7pPr>
            <a:lvl8pPr marL="3200051" algn="l" defTabSz="914300" rtl="0" eaLnBrk="1" latinLnBrk="0" hangingPunct="1">
              <a:defRPr sz="2402" kern="1200">
                <a:solidFill>
                  <a:schemeClr val="tx1"/>
                </a:solidFill>
                <a:latin typeface="Times" pitchFamily="1" charset="0"/>
                <a:ea typeface="ＭＳ Ｐゴシック" charset="-128"/>
                <a:cs typeface="+mn-cs"/>
              </a:defRPr>
            </a:lvl8pPr>
            <a:lvl9pPr marL="3657201" algn="l" defTabSz="914300" rtl="0" eaLnBrk="1" latinLnBrk="0" hangingPunct="1">
              <a:defRPr sz="2402" kern="1200">
                <a:solidFill>
                  <a:schemeClr val="tx1"/>
                </a:solidFill>
                <a:latin typeface="Times" pitchFamily="1" charset="0"/>
                <a:ea typeface="ＭＳ Ｐゴシック" charset="-128"/>
                <a:cs typeface="+mn-cs"/>
              </a:defRPr>
            </a:lvl9pPr>
          </a:lstStyle>
          <a:p>
            <a:pPr algn="ctr"/>
            <a:r>
              <a:rPr lang="en-US" sz="1600" dirty="0">
                <a:solidFill>
                  <a:srgbClr val="1F4F9E"/>
                </a:solidFill>
                <a:latin typeface="Arial" panose="020B0604020202020204" pitchFamily="34" charset="0"/>
                <a:cs typeface="Arial" panose="020B0604020202020204" pitchFamily="34" charset="0"/>
              </a:rPr>
              <a:t>REORGUNCLUSTINS</a:t>
            </a:r>
          </a:p>
        </p:txBody>
      </p:sp>
      <p:cxnSp>
        <p:nvCxnSpPr>
          <p:cNvPr id="22" name="Straight Connector 21">
            <a:extLst>
              <a:ext uri="{FF2B5EF4-FFF2-40B4-BE49-F238E27FC236}">
                <a16:creationId xmlns:a16="http://schemas.microsoft.com/office/drawing/2014/main" id="{3F2EFE74-8F77-4A38-99C7-3B4021570A2D}"/>
              </a:ext>
            </a:extLst>
          </p:cNvPr>
          <p:cNvCxnSpPr/>
          <p:nvPr/>
        </p:nvCxnSpPr>
        <p:spPr bwMode="auto">
          <a:xfrm flipV="1">
            <a:off x="2791419" y="5357934"/>
            <a:ext cx="516156" cy="268053"/>
          </a:xfrm>
          <a:prstGeom prst="line">
            <a:avLst/>
          </a:prstGeom>
          <a:solidFill>
            <a:schemeClr val="accent1"/>
          </a:solidFill>
          <a:ln w="9525" cap="flat" cmpd="sng" algn="ctr">
            <a:solidFill>
              <a:srgbClr val="00B050"/>
            </a:solidFill>
            <a:prstDash val="solid"/>
            <a:round/>
            <a:headEnd type="none" w="med" len="med"/>
            <a:tailEnd type="none" w="med" len="med"/>
          </a:ln>
          <a:effectLst/>
        </p:spPr>
      </p:cxnSp>
      <p:cxnSp>
        <p:nvCxnSpPr>
          <p:cNvPr id="23" name="Straight Connector 22">
            <a:extLst>
              <a:ext uri="{FF2B5EF4-FFF2-40B4-BE49-F238E27FC236}">
                <a16:creationId xmlns:a16="http://schemas.microsoft.com/office/drawing/2014/main" id="{88F0CF48-53AB-4F17-BB78-838C8236CDB0}"/>
              </a:ext>
            </a:extLst>
          </p:cNvPr>
          <p:cNvCxnSpPr/>
          <p:nvPr/>
        </p:nvCxnSpPr>
        <p:spPr bwMode="auto">
          <a:xfrm flipV="1">
            <a:off x="3307575" y="5200397"/>
            <a:ext cx="588728" cy="146807"/>
          </a:xfrm>
          <a:prstGeom prst="line">
            <a:avLst/>
          </a:prstGeom>
          <a:solidFill>
            <a:schemeClr val="accent1"/>
          </a:solidFill>
          <a:ln w="9525" cap="flat" cmpd="sng" algn="ctr">
            <a:solidFill>
              <a:srgbClr val="00B050"/>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A0924BF7-7A1E-4B5D-803C-3B6863751D17}"/>
              </a:ext>
            </a:extLst>
          </p:cNvPr>
          <p:cNvCxnSpPr/>
          <p:nvPr/>
        </p:nvCxnSpPr>
        <p:spPr bwMode="auto">
          <a:xfrm flipV="1">
            <a:off x="3898151" y="5011696"/>
            <a:ext cx="561177" cy="188702"/>
          </a:xfrm>
          <a:prstGeom prst="line">
            <a:avLst/>
          </a:prstGeom>
          <a:solidFill>
            <a:schemeClr val="accent1"/>
          </a:solidFill>
          <a:ln w="9525" cap="flat" cmpd="sng" algn="ctr">
            <a:solidFill>
              <a:srgbClr val="00B050"/>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id="{361E237C-F17D-4E3A-963F-F90E064095F0}"/>
              </a:ext>
            </a:extLst>
          </p:cNvPr>
          <p:cNvCxnSpPr/>
          <p:nvPr/>
        </p:nvCxnSpPr>
        <p:spPr bwMode="auto">
          <a:xfrm flipV="1">
            <a:off x="4463764" y="4772039"/>
            <a:ext cx="550270" cy="226424"/>
          </a:xfrm>
          <a:prstGeom prst="line">
            <a:avLst/>
          </a:prstGeom>
          <a:solidFill>
            <a:schemeClr val="accent1"/>
          </a:solidFill>
          <a:ln w="9525" cap="flat" cmpd="sng" algn="ctr">
            <a:solidFill>
              <a:srgbClr val="00B050"/>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id="{8D7B0FB0-7785-460E-AA8E-EB828D77FCB7}"/>
              </a:ext>
            </a:extLst>
          </p:cNvPr>
          <p:cNvCxnSpPr/>
          <p:nvPr/>
        </p:nvCxnSpPr>
        <p:spPr bwMode="auto">
          <a:xfrm flipV="1">
            <a:off x="5043414" y="4596739"/>
            <a:ext cx="602871" cy="174608"/>
          </a:xfrm>
          <a:prstGeom prst="line">
            <a:avLst/>
          </a:prstGeom>
          <a:solidFill>
            <a:schemeClr val="accent1"/>
          </a:solidFill>
          <a:ln w="9525" cap="flat" cmpd="sng" algn="ctr">
            <a:solidFill>
              <a:srgbClr val="00B050"/>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1A7AD7EA-011E-42D6-B9DA-E4E43B45E10B}"/>
              </a:ext>
            </a:extLst>
          </p:cNvPr>
          <p:cNvCxnSpPr/>
          <p:nvPr/>
        </p:nvCxnSpPr>
        <p:spPr bwMode="auto">
          <a:xfrm flipV="1">
            <a:off x="5654900" y="4267640"/>
            <a:ext cx="465692" cy="333878"/>
          </a:xfrm>
          <a:prstGeom prst="line">
            <a:avLst/>
          </a:prstGeom>
          <a:solidFill>
            <a:schemeClr val="accent1"/>
          </a:solidFill>
          <a:ln w="9525" cap="flat" cmpd="sng" algn="ctr">
            <a:solidFill>
              <a:srgbClr val="00B050"/>
            </a:solidFill>
            <a:prstDash val="solid"/>
            <a:round/>
            <a:headEnd type="none" w="med" len="med"/>
            <a:tailEnd type="none" w="med" len="med"/>
          </a:ln>
          <a:effectLst/>
        </p:spPr>
      </p:cxnSp>
      <p:cxnSp>
        <p:nvCxnSpPr>
          <p:cNvPr id="28" name="Straight Connector 27">
            <a:extLst>
              <a:ext uri="{FF2B5EF4-FFF2-40B4-BE49-F238E27FC236}">
                <a16:creationId xmlns:a16="http://schemas.microsoft.com/office/drawing/2014/main" id="{019DE969-3A41-4295-AA64-31F467DFDEC2}"/>
              </a:ext>
            </a:extLst>
          </p:cNvPr>
          <p:cNvCxnSpPr/>
          <p:nvPr/>
        </p:nvCxnSpPr>
        <p:spPr bwMode="auto">
          <a:xfrm flipV="1">
            <a:off x="6114465" y="3818207"/>
            <a:ext cx="326030" cy="425929"/>
          </a:xfrm>
          <a:prstGeom prst="line">
            <a:avLst/>
          </a:prstGeom>
          <a:solidFill>
            <a:schemeClr val="accent1"/>
          </a:solidFill>
          <a:ln w="9525" cap="flat" cmpd="sng" algn="ctr">
            <a:solidFill>
              <a:srgbClr val="00B050"/>
            </a:solidFill>
            <a:prstDash val="solid"/>
            <a:round/>
            <a:headEnd type="none" w="med" len="med"/>
            <a:tailEnd type="none" w="med" len="med"/>
          </a:ln>
          <a:effectLst/>
        </p:spPr>
      </p:cxnSp>
      <p:cxnSp>
        <p:nvCxnSpPr>
          <p:cNvPr id="29" name="Straight Connector 28">
            <a:extLst>
              <a:ext uri="{FF2B5EF4-FFF2-40B4-BE49-F238E27FC236}">
                <a16:creationId xmlns:a16="http://schemas.microsoft.com/office/drawing/2014/main" id="{E9F2E251-DBFE-4A97-818A-570CF0D58BDE}"/>
              </a:ext>
            </a:extLst>
          </p:cNvPr>
          <p:cNvCxnSpPr/>
          <p:nvPr/>
        </p:nvCxnSpPr>
        <p:spPr bwMode="auto">
          <a:xfrm flipV="1">
            <a:off x="6451779" y="3409500"/>
            <a:ext cx="340074" cy="390464"/>
          </a:xfrm>
          <a:prstGeom prst="line">
            <a:avLst/>
          </a:prstGeom>
          <a:solidFill>
            <a:schemeClr val="accent1"/>
          </a:solidFill>
          <a:ln w="9525" cap="flat" cmpd="sng" algn="ctr">
            <a:solidFill>
              <a:srgbClr val="00B050"/>
            </a:solidFill>
            <a:prstDash val="solid"/>
            <a:round/>
            <a:headEnd type="none" w="med" len="med"/>
            <a:tailEnd type="none" w="med" len="med"/>
          </a:ln>
          <a:effectLst/>
        </p:spPr>
      </p:cxnSp>
      <p:sp>
        <p:nvSpPr>
          <p:cNvPr id="30" name="TextBox 29">
            <a:extLst>
              <a:ext uri="{FF2B5EF4-FFF2-40B4-BE49-F238E27FC236}">
                <a16:creationId xmlns:a16="http://schemas.microsoft.com/office/drawing/2014/main" id="{17FBF116-3599-440E-8BA6-2CAAFC91288A}"/>
              </a:ext>
            </a:extLst>
          </p:cNvPr>
          <p:cNvSpPr txBox="1"/>
          <p:nvPr/>
        </p:nvSpPr>
        <p:spPr>
          <a:xfrm>
            <a:off x="6527627" y="3274723"/>
            <a:ext cx="2364981" cy="351964"/>
          </a:xfrm>
          <a:prstGeom prst="rect">
            <a:avLst/>
          </a:prstGeom>
          <a:noFill/>
        </p:spPr>
        <p:txBody>
          <a:bodyPr wrap="square" rtlCol="0">
            <a:spAutoFit/>
          </a:bodyPr>
          <a:lstStyle>
            <a:defPPr>
              <a:defRPr lang="en-US"/>
            </a:defPPr>
            <a:lvl1pPr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1pPr>
            <a:lvl2pPr marL="4571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2pPr>
            <a:lvl3pPr marL="9143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3pPr>
            <a:lvl4pPr marL="13714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4pPr>
            <a:lvl5pPr marL="18286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5pPr>
            <a:lvl6pPr marL="2285751" algn="l" defTabSz="914300" rtl="0" eaLnBrk="1" latinLnBrk="0" hangingPunct="1">
              <a:defRPr sz="2402" kern="1200">
                <a:solidFill>
                  <a:schemeClr val="tx1"/>
                </a:solidFill>
                <a:latin typeface="Times" pitchFamily="1" charset="0"/>
                <a:ea typeface="ＭＳ Ｐゴシック" charset="-128"/>
                <a:cs typeface="+mn-cs"/>
              </a:defRPr>
            </a:lvl6pPr>
            <a:lvl7pPr marL="2742900" algn="l" defTabSz="914300" rtl="0" eaLnBrk="1" latinLnBrk="0" hangingPunct="1">
              <a:defRPr sz="2402" kern="1200">
                <a:solidFill>
                  <a:schemeClr val="tx1"/>
                </a:solidFill>
                <a:latin typeface="Times" pitchFamily="1" charset="0"/>
                <a:ea typeface="ＭＳ Ｐゴシック" charset="-128"/>
                <a:cs typeface="+mn-cs"/>
              </a:defRPr>
            </a:lvl7pPr>
            <a:lvl8pPr marL="3200051" algn="l" defTabSz="914300" rtl="0" eaLnBrk="1" latinLnBrk="0" hangingPunct="1">
              <a:defRPr sz="2402" kern="1200">
                <a:solidFill>
                  <a:schemeClr val="tx1"/>
                </a:solidFill>
                <a:latin typeface="Times" pitchFamily="1" charset="0"/>
                <a:ea typeface="ＭＳ Ｐゴシック" charset="-128"/>
                <a:cs typeface="+mn-cs"/>
              </a:defRPr>
            </a:lvl8pPr>
            <a:lvl9pPr marL="3657201" algn="l" defTabSz="914300" rtl="0" eaLnBrk="1" latinLnBrk="0" hangingPunct="1">
              <a:defRPr sz="2402" kern="1200">
                <a:solidFill>
                  <a:schemeClr val="tx1"/>
                </a:solidFill>
                <a:latin typeface="Times" pitchFamily="1" charset="0"/>
                <a:ea typeface="ＭＳ Ｐゴシック" charset="-128"/>
                <a:cs typeface="+mn-cs"/>
              </a:defRPr>
            </a:lvl9pPr>
          </a:lstStyle>
          <a:p>
            <a:pPr algn="ctr"/>
            <a:r>
              <a:rPr lang="en-US" sz="1600" dirty="0">
                <a:solidFill>
                  <a:srgbClr val="00B050"/>
                </a:solidFill>
                <a:latin typeface="Arial" panose="020B0604020202020204" pitchFamily="34" charset="0"/>
                <a:cs typeface="Arial" panose="020B0604020202020204" pitchFamily="34" charset="0"/>
              </a:rPr>
              <a:t>REORGINSERTS</a:t>
            </a:r>
          </a:p>
        </p:txBody>
      </p:sp>
      <p:cxnSp>
        <p:nvCxnSpPr>
          <p:cNvPr id="31" name="Straight Connector 30">
            <a:extLst>
              <a:ext uri="{FF2B5EF4-FFF2-40B4-BE49-F238E27FC236}">
                <a16:creationId xmlns:a16="http://schemas.microsoft.com/office/drawing/2014/main" id="{9C05D3B8-AB45-4A99-8148-157963EC9F5D}"/>
              </a:ext>
            </a:extLst>
          </p:cNvPr>
          <p:cNvCxnSpPr/>
          <p:nvPr/>
        </p:nvCxnSpPr>
        <p:spPr bwMode="auto">
          <a:xfrm flipV="1">
            <a:off x="2799264" y="5533127"/>
            <a:ext cx="667512" cy="76658"/>
          </a:xfrm>
          <a:prstGeom prst="line">
            <a:avLst/>
          </a:prstGeom>
          <a:solidFill>
            <a:schemeClr val="accent1"/>
          </a:solidFill>
          <a:ln w="9525" cap="flat" cmpd="sng" algn="ctr">
            <a:solidFill>
              <a:srgbClr val="FFC000"/>
            </a:solidFill>
            <a:prstDash val="solid"/>
            <a:round/>
            <a:headEnd type="none" w="med" len="med"/>
            <a:tailEnd type="none" w="med" len="med"/>
          </a:ln>
          <a:effectLst/>
        </p:spPr>
      </p:cxnSp>
      <p:cxnSp>
        <p:nvCxnSpPr>
          <p:cNvPr id="32" name="Straight Connector 31">
            <a:extLst>
              <a:ext uri="{FF2B5EF4-FFF2-40B4-BE49-F238E27FC236}">
                <a16:creationId xmlns:a16="http://schemas.microsoft.com/office/drawing/2014/main" id="{D2855E4A-2188-4CA2-ACE5-667A14E3B942}"/>
              </a:ext>
            </a:extLst>
          </p:cNvPr>
          <p:cNvCxnSpPr/>
          <p:nvPr/>
        </p:nvCxnSpPr>
        <p:spPr bwMode="auto">
          <a:xfrm flipV="1">
            <a:off x="3451877" y="5481564"/>
            <a:ext cx="668449" cy="38329"/>
          </a:xfrm>
          <a:prstGeom prst="line">
            <a:avLst/>
          </a:prstGeom>
          <a:solidFill>
            <a:schemeClr val="accent1"/>
          </a:solidFill>
          <a:ln w="9525" cap="flat" cmpd="sng" algn="ctr">
            <a:solidFill>
              <a:srgbClr val="FFC000"/>
            </a:solidFill>
            <a:prstDash val="solid"/>
            <a:round/>
            <a:headEnd type="none" w="med" len="med"/>
            <a:tailEnd type="none" w="med" len="med"/>
          </a:ln>
          <a:effectLst/>
        </p:spPr>
      </p:cxnSp>
      <p:cxnSp>
        <p:nvCxnSpPr>
          <p:cNvPr id="33" name="Straight Connector 32">
            <a:extLst>
              <a:ext uri="{FF2B5EF4-FFF2-40B4-BE49-F238E27FC236}">
                <a16:creationId xmlns:a16="http://schemas.microsoft.com/office/drawing/2014/main" id="{6F45B45D-7C4E-4010-97FD-731AFEAF0A78}"/>
              </a:ext>
            </a:extLst>
          </p:cNvPr>
          <p:cNvCxnSpPr/>
          <p:nvPr/>
        </p:nvCxnSpPr>
        <p:spPr bwMode="auto">
          <a:xfrm flipV="1">
            <a:off x="4120327" y="5457391"/>
            <a:ext cx="690359" cy="22129"/>
          </a:xfrm>
          <a:prstGeom prst="line">
            <a:avLst/>
          </a:prstGeom>
          <a:solidFill>
            <a:schemeClr val="accent1"/>
          </a:solidFill>
          <a:ln w="9525" cap="flat" cmpd="sng" algn="ctr">
            <a:solidFill>
              <a:srgbClr val="FFC000"/>
            </a:solidFill>
            <a:prstDash val="solid"/>
            <a:round/>
            <a:headEnd type="none" w="med" len="med"/>
            <a:tailEnd type="none" w="med" len="med"/>
          </a:ln>
          <a:effectLst/>
        </p:spPr>
      </p:cxnSp>
      <p:cxnSp>
        <p:nvCxnSpPr>
          <p:cNvPr id="34" name="Straight Connector 33">
            <a:extLst>
              <a:ext uri="{FF2B5EF4-FFF2-40B4-BE49-F238E27FC236}">
                <a16:creationId xmlns:a16="http://schemas.microsoft.com/office/drawing/2014/main" id="{86BD6590-7EEA-40E7-86C8-DF4EB96D8E8F}"/>
              </a:ext>
            </a:extLst>
          </p:cNvPr>
          <p:cNvCxnSpPr/>
          <p:nvPr/>
        </p:nvCxnSpPr>
        <p:spPr bwMode="auto">
          <a:xfrm flipV="1">
            <a:off x="4810686" y="5379601"/>
            <a:ext cx="667512" cy="76658"/>
          </a:xfrm>
          <a:prstGeom prst="line">
            <a:avLst/>
          </a:prstGeom>
          <a:solidFill>
            <a:schemeClr val="accent1"/>
          </a:solidFill>
          <a:ln w="9525" cap="flat" cmpd="sng" algn="ctr">
            <a:solidFill>
              <a:srgbClr val="FFC000"/>
            </a:solidFill>
            <a:prstDash val="solid"/>
            <a:round/>
            <a:headEnd type="none" w="med" len="med"/>
            <a:tailEnd type="none" w="med" len="med"/>
          </a:ln>
          <a:effectLst/>
        </p:spPr>
      </p:cxnSp>
      <p:cxnSp>
        <p:nvCxnSpPr>
          <p:cNvPr id="35" name="Straight Connector 34">
            <a:extLst>
              <a:ext uri="{FF2B5EF4-FFF2-40B4-BE49-F238E27FC236}">
                <a16:creationId xmlns:a16="http://schemas.microsoft.com/office/drawing/2014/main" id="{DEFB85F4-5F37-4592-A72F-CD9A388C6BBE}"/>
              </a:ext>
            </a:extLst>
          </p:cNvPr>
          <p:cNvCxnSpPr/>
          <p:nvPr/>
        </p:nvCxnSpPr>
        <p:spPr bwMode="auto">
          <a:xfrm flipV="1">
            <a:off x="5464692" y="5326556"/>
            <a:ext cx="689906" cy="45987"/>
          </a:xfrm>
          <a:prstGeom prst="line">
            <a:avLst/>
          </a:prstGeom>
          <a:solidFill>
            <a:schemeClr val="accent1"/>
          </a:solidFill>
          <a:ln w="9525" cap="flat" cmpd="sng" algn="ctr">
            <a:solidFill>
              <a:srgbClr val="FFC000"/>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id="{566C8A5F-F2F4-4EF1-A2FA-DF4B9470E8CB}"/>
              </a:ext>
            </a:extLst>
          </p:cNvPr>
          <p:cNvCxnSpPr/>
          <p:nvPr/>
        </p:nvCxnSpPr>
        <p:spPr bwMode="auto">
          <a:xfrm flipV="1">
            <a:off x="6150655" y="5242130"/>
            <a:ext cx="667512" cy="76658"/>
          </a:xfrm>
          <a:prstGeom prst="line">
            <a:avLst/>
          </a:prstGeom>
          <a:solidFill>
            <a:schemeClr val="accent1"/>
          </a:solidFill>
          <a:ln w="9525" cap="flat" cmpd="sng" algn="ctr">
            <a:solidFill>
              <a:srgbClr val="FFC000"/>
            </a:solidFill>
            <a:prstDash val="solid"/>
            <a:round/>
            <a:headEnd type="none" w="med" len="med"/>
            <a:tailEnd type="none" w="med" len="med"/>
          </a:ln>
          <a:effectLst/>
        </p:spPr>
      </p:cxnSp>
      <p:sp>
        <p:nvSpPr>
          <p:cNvPr id="37" name="TextBox 36">
            <a:extLst>
              <a:ext uri="{FF2B5EF4-FFF2-40B4-BE49-F238E27FC236}">
                <a16:creationId xmlns:a16="http://schemas.microsoft.com/office/drawing/2014/main" id="{7C13CBB9-B86C-42DB-A414-EA1177E62942}"/>
              </a:ext>
            </a:extLst>
          </p:cNvPr>
          <p:cNvSpPr txBox="1"/>
          <p:nvPr/>
        </p:nvSpPr>
        <p:spPr>
          <a:xfrm>
            <a:off x="6709046" y="5063383"/>
            <a:ext cx="2603974" cy="351964"/>
          </a:xfrm>
          <a:prstGeom prst="rect">
            <a:avLst/>
          </a:prstGeom>
          <a:noFill/>
        </p:spPr>
        <p:txBody>
          <a:bodyPr wrap="square" rtlCol="0">
            <a:spAutoFit/>
          </a:bodyPr>
          <a:lstStyle>
            <a:defPPr>
              <a:defRPr lang="en-US"/>
            </a:defPPr>
            <a:lvl1pPr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1pPr>
            <a:lvl2pPr marL="4571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2pPr>
            <a:lvl3pPr marL="9143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3pPr>
            <a:lvl4pPr marL="13714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4pPr>
            <a:lvl5pPr marL="18286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5pPr>
            <a:lvl6pPr marL="2285751" algn="l" defTabSz="914300" rtl="0" eaLnBrk="1" latinLnBrk="0" hangingPunct="1">
              <a:defRPr sz="2402" kern="1200">
                <a:solidFill>
                  <a:schemeClr val="tx1"/>
                </a:solidFill>
                <a:latin typeface="Times" pitchFamily="1" charset="0"/>
                <a:ea typeface="ＭＳ Ｐゴシック" charset="-128"/>
                <a:cs typeface="+mn-cs"/>
              </a:defRPr>
            </a:lvl6pPr>
            <a:lvl7pPr marL="2742900" algn="l" defTabSz="914300" rtl="0" eaLnBrk="1" latinLnBrk="0" hangingPunct="1">
              <a:defRPr sz="2402" kern="1200">
                <a:solidFill>
                  <a:schemeClr val="tx1"/>
                </a:solidFill>
                <a:latin typeface="Times" pitchFamily="1" charset="0"/>
                <a:ea typeface="ＭＳ Ｐゴシック" charset="-128"/>
                <a:cs typeface="+mn-cs"/>
              </a:defRPr>
            </a:lvl7pPr>
            <a:lvl8pPr marL="3200051" algn="l" defTabSz="914300" rtl="0" eaLnBrk="1" latinLnBrk="0" hangingPunct="1">
              <a:defRPr sz="2402" kern="1200">
                <a:solidFill>
                  <a:schemeClr val="tx1"/>
                </a:solidFill>
                <a:latin typeface="Times" pitchFamily="1" charset="0"/>
                <a:ea typeface="ＭＳ Ｐゴシック" charset="-128"/>
                <a:cs typeface="+mn-cs"/>
              </a:defRPr>
            </a:lvl8pPr>
            <a:lvl9pPr marL="3657201" algn="l" defTabSz="914300" rtl="0" eaLnBrk="1" latinLnBrk="0" hangingPunct="1">
              <a:defRPr sz="2402" kern="1200">
                <a:solidFill>
                  <a:schemeClr val="tx1"/>
                </a:solidFill>
                <a:latin typeface="Times" pitchFamily="1" charset="0"/>
                <a:ea typeface="ＭＳ Ｐゴシック" charset="-128"/>
                <a:cs typeface="+mn-cs"/>
              </a:defRPr>
            </a:lvl9pPr>
          </a:lstStyle>
          <a:p>
            <a:pPr algn="ctr"/>
            <a:r>
              <a:rPr lang="en-US" sz="1600" dirty="0">
                <a:solidFill>
                  <a:srgbClr val="FFC000"/>
                </a:solidFill>
                <a:latin typeface="Arial" panose="020B0604020202020204" pitchFamily="34" charset="0"/>
                <a:cs typeface="Arial" panose="020B0604020202020204" pitchFamily="34" charset="0"/>
              </a:rPr>
              <a:t>REORGCLUSTERSENS</a:t>
            </a:r>
          </a:p>
        </p:txBody>
      </p:sp>
    </p:spTree>
    <p:extLst>
      <p:ext uri="{BB962C8B-B14F-4D97-AF65-F5344CB8AC3E}">
        <p14:creationId xmlns:p14="http://schemas.microsoft.com/office/powerpoint/2010/main" val="2352073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68400-7925-461E-AAEB-ED5244AC31F9}"/>
              </a:ext>
            </a:extLst>
          </p:cNvPr>
          <p:cNvSpPr>
            <a:spLocks noGrp="1"/>
          </p:cNvSpPr>
          <p:nvPr>
            <p:ph type="title"/>
          </p:nvPr>
        </p:nvSpPr>
        <p:spPr/>
        <p:txBody>
          <a:bodyPr/>
          <a:lstStyle/>
          <a:p>
            <a:r>
              <a:rPr lang="en-US" dirty="0"/>
              <a:t>Performance Data is Expensive to Collect (2|2)</a:t>
            </a:r>
          </a:p>
        </p:txBody>
      </p:sp>
      <p:cxnSp>
        <p:nvCxnSpPr>
          <p:cNvPr id="3" name="Straight Connector 2">
            <a:extLst>
              <a:ext uri="{FF2B5EF4-FFF2-40B4-BE49-F238E27FC236}">
                <a16:creationId xmlns:a16="http://schemas.microsoft.com/office/drawing/2014/main" id="{B874FBD2-BE8F-403D-B39F-0906BD0333BF}"/>
              </a:ext>
            </a:extLst>
          </p:cNvPr>
          <p:cNvCxnSpPr>
            <a:cxnSpLocks/>
          </p:cNvCxnSpPr>
          <p:nvPr/>
        </p:nvCxnSpPr>
        <p:spPr bwMode="auto">
          <a:xfrm flipH="1">
            <a:off x="2753319" y="2034176"/>
            <a:ext cx="38099" cy="360504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4" name="Straight Connector 3">
            <a:extLst>
              <a:ext uri="{FF2B5EF4-FFF2-40B4-BE49-F238E27FC236}">
                <a16:creationId xmlns:a16="http://schemas.microsoft.com/office/drawing/2014/main" id="{A3A91229-1C32-46A4-89EC-B46D8078EAB6}"/>
              </a:ext>
            </a:extLst>
          </p:cNvPr>
          <p:cNvCxnSpPr/>
          <p:nvPr/>
        </p:nvCxnSpPr>
        <p:spPr bwMode="auto">
          <a:xfrm flipH="1">
            <a:off x="2743257" y="5639219"/>
            <a:ext cx="625836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sp>
        <p:nvSpPr>
          <p:cNvPr id="5" name="TextBox 4">
            <a:extLst>
              <a:ext uri="{FF2B5EF4-FFF2-40B4-BE49-F238E27FC236}">
                <a16:creationId xmlns:a16="http://schemas.microsoft.com/office/drawing/2014/main" id="{A00CF93C-1E5F-4D82-B241-54CC4F9451CB}"/>
              </a:ext>
            </a:extLst>
          </p:cNvPr>
          <p:cNvSpPr txBox="1"/>
          <p:nvPr/>
        </p:nvSpPr>
        <p:spPr>
          <a:xfrm rot="16200000">
            <a:off x="1287611" y="3634128"/>
            <a:ext cx="2326294" cy="428842"/>
          </a:xfrm>
          <a:prstGeom prst="rect">
            <a:avLst/>
          </a:prstGeom>
          <a:noFill/>
        </p:spPr>
        <p:txBody>
          <a:bodyPr wrap="square" rtlCol="0">
            <a:spAutoFit/>
          </a:bodyPr>
          <a:lstStyle>
            <a:defPPr>
              <a:defRPr lang="en-US"/>
            </a:defPPr>
            <a:lvl1pPr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1pPr>
            <a:lvl2pPr marL="4571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2pPr>
            <a:lvl3pPr marL="9143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3pPr>
            <a:lvl4pPr marL="13714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4pPr>
            <a:lvl5pPr marL="18286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5pPr>
            <a:lvl6pPr marL="2285751" algn="l" defTabSz="914300" rtl="0" eaLnBrk="1" latinLnBrk="0" hangingPunct="1">
              <a:defRPr sz="2402" kern="1200">
                <a:solidFill>
                  <a:schemeClr val="tx1"/>
                </a:solidFill>
                <a:latin typeface="Times" pitchFamily="1" charset="0"/>
                <a:ea typeface="ＭＳ Ｐゴシック" charset="-128"/>
                <a:cs typeface="+mn-cs"/>
              </a:defRPr>
            </a:lvl6pPr>
            <a:lvl7pPr marL="2742900" algn="l" defTabSz="914300" rtl="0" eaLnBrk="1" latinLnBrk="0" hangingPunct="1">
              <a:defRPr sz="2402" kern="1200">
                <a:solidFill>
                  <a:schemeClr val="tx1"/>
                </a:solidFill>
                <a:latin typeface="Times" pitchFamily="1" charset="0"/>
                <a:ea typeface="ＭＳ Ｐゴシック" charset="-128"/>
                <a:cs typeface="+mn-cs"/>
              </a:defRPr>
            </a:lvl7pPr>
            <a:lvl8pPr marL="3200051" algn="l" defTabSz="914300" rtl="0" eaLnBrk="1" latinLnBrk="0" hangingPunct="1">
              <a:defRPr sz="2402" kern="1200">
                <a:solidFill>
                  <a:schemeClr val="tx1"/>
                </a:solidFill>
                <a:latin typeface="Times" pitchFamily="1" charset="0"/>
                <a:ea typeface="ＭＳ Ｐゴシック" charset="-128"/>
                <a:cs typeface="+mn-cs"/>
              </a:defRPr>
            </a:lvl8pPr>
            <a:lvl9pPr marL="3657201" algn="l" defTabSz="914300" rtl="0" eaLnBrk="1" latinLnBrk="0" hangingPunct="1">
              <a:defRPr sz="2402" kern="1200">
                <a:solidFill>
                  <a:schemeClr val="tx1"/>
                </a:solidFill>
                <a:latin typeface="Times" pitchFamily="1" charset="0"/>
                <a:ea typeface="ＭＳ Ｐゴシック" charset="-128"/>
                <a:cs typeface="+mn-cs"/>
              </a:defRPr>
            </a:lvl9pPr>
          </a:lstStyle>
          <a:p>
            <a:pPr algn="ctr"/>
            <a:r>
              <a:rPr lang="en-US" sz="2100" dirty="0"/>
              <a:t>Response Time</a:t>
            </a:r>
          </a:p>
        </p:txBody>
      </p:sp>
      <p:cxnSp>
        <p:nvCxnSpPr>
          <p:cNvPr id="6" name="Straight Connector 5">
            <a:extLst>
              <a:ext uri="{FF2B5EF4-FFF2-40B4-BE49-F238E27FC236}">
                <a16:creationId xmlns:a16="http://schemas.microsoft.com/office/drawing/2014/main" id="{4BACDF37-E04A-4F8A-A5F0-2EBACB148FCB}"/>
              </a:ext>
            </a:extLst>
          </p:cNvPr>
          <p:cNvCxnSpPr/>
          <p:nvPr/>
        </p:nvCxnSpPr>
        <p:spPr bwMode="auto">
          <a:xfrm>
            <a:off x="2791418" y="4877232"/>
            <a:ext cx="2046582" cy="0"/>
          </a:xfrm>
          <a:prstGeom prst="line">
            <a:avLst/>
          </a:prstGeom>
          <a:solidFill>
            <a:schemeClr val="accent1"/>
          </a:solidFill>
          <a:ln w="19050" cap="flat" cmpd="sng" algn="ctr">
            <a:solidFill>
              <a:srgbClr val="FF0000"/>
            </a:solidFill>
            <a:prstDash val="solid"/>
            <a:round/>
            <a:headEnd type="none" w="med" len="med"/>
            <a:tailEnd type="none" w="med" len="med"/>
          </a:ln>
          <a:effectLst/>
        </p:spPr>
      </p:cxnSp>
      <p:cxnSp>
        <p:nvCxnSpPr>
          <p:cNvPr id="7" name="Straight Connector 6">
            <a:extLst>
              <a:ext uri="{FF2B5EF4-FFF2-40B4-BE49-F238E27FC236}">
                <a16:creationId xmlns:a16="http://schemas.microsoft.com/office/drawing/2014/main" id="{AB4A9B82-9290-4C59-A604-7E5B9E4F7D85}"/>
              </a:ext>
            </a:extLst>
          </p:cNvPr>
          <p:cNvCxnSpPr/>
          <p:nvPr/>
        </p:nvCxnSpPr>
        <p:spPr bwMode="auto">
          <a:xfrm flipV="1">
            <a:off x="4810685" y="4801034"/>
            <a:ext cx="685789" cy="76198"/>
          </a:xfrm>
          <a:prstGeom prst="line">
            <a:avLst/>
          </a:prstGeom>
          <a:solidFill>
            <a:schemeClr val="accent1"/>
          </a:solidFill>
          <a:ln w="19050" cap="flat" cmpd="sng" algn="ctr">
            <a:solidFill>
              <a:srgbClr val="FF0000"/>
            </a:solidFill>
            <a:prstDash val="solid"/>
            <a:round/>
            <a:headEnd type="none" w="med" len="med"/>
            <a:tailEnd type="none" w="med" len="med"/>
          </a:ln>
          <a:effectLst/>
        </p:spPr>
      </p:cxnSp>
      <p:cxnSp>
        <p:nvCxnSpPr>
          <p:cNvPr id="8" name="Straight Connector 7">
            <a:extLst>
              <a:ext uri="{FF2B5EF4-FFF2-40B4-BE49-F238E27FC236}">
                <a16:creationId xmlns:a16="http://schemas.microsoft.com/office/drawing/2014/main" id="{FB724584-60B9-44E1-A5B3-922612BF8FB8}"/>
              </a:ext>
            </a:extLst>
          </p:cNvPr>
          <p:cNvCxnSpPr/>
          <p:nvPr/>
        </p:nvCxnSpPr>
        <p:spPr bwMode="auto">
          <a:xfrm flipV="1">
            <a:off x="5458373" y="4724835"/>
            <a:ext cx="1333480" cy="76198"/>
          </a:xfrm>
          <a:prstGeom prst="line">
            <a:avLst/>
          </a:prstGeom>
          <a:solidFill>
            <a:schemeClr val="accent1"/>
          </a:solidFill>
          <a:ln w="19050" cap="flat" cmpd="sng" algn="ctr">
            <a:solidFill>
              <a:srgbClr val="FF0000"/>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12D4AD3E-C3CB-473F-8195-3688296D9B3B}"/>
              </a:ext>
            </a:extLst>
          </p:cNvPr>
          <p:cNvCxnSpPr/>
          <p:nvPr/>
        </p:nvCxnSpPr>
        <p:spPr bwMode="auto">
          <a:xfrm flipV="1">
            <a:off x="6791853" y="4267642"/>
            <a:ext cx="685789" cy="457193"/>
          </a:xfrm>
          <a:prstGeom prst="line">
            <a:avLst/>
          </a:prstGeom>
          <a:solidFill>
            <a:schemeClr val="accent1"/>
          </a:solidFill>
          <a:ln w="19050" cap="flat" cmpd="sng" algn="ctr">
            <a:solidFill>
              <a:srgbClr val="FF0000"/>
            </a:solidFill>
            <a:prstDash val="dash"/>
            <a:round/>
            <a:headEnd type="none" w="med" len="med"/>
            <a:tailEnd type="none" w="med" len="med"/>
          </a:ln>
          <a:effectLst/>
        </p:spPr>
      </p:cxnSp>
      <p:cxnSp>
        <p:nvCxnSpPr>
          <p:cNvPr id="10" name="Straight Connector 9">
            <a:extLst>
              <a:ext uri="{FF2B5EF4-FFF2-40B4-BE49-F238E27FC236}">
                <a16:creationId xmlns:a16="http://schemas.microsoft.com/office/drawing/2014/main" id="{065BFA10-D1D2-4C74-AEEC-409D4CE07D72}"/>
              </a:ext>
            </a:extLst>
          </p:cNvPr>
          <p:cNvCxnSpPr/>
          <p:nvPr/>
        </p:nvCxnSpPr>
        <p:spPr bwMode="auto">
          <a:xfrm flipV="1">
            <a:off x="7477642" y="3505655"/>
            <a:ext cx="533391" cy="761987"/>
          </a:xfrm>
          <a:prstGeom prst="line">
            <a:avLst/>
          </a:prstGeom>
          <a:solidFill>
            <a:schemeClr val="accent1"/>
          </a:solidFill>
          <a:ln w="19050" cap="flat" cmpd="sng" algn="ctr">
            <a:solidFill>
              <a:srgbClr val="FF0000"/>
            </a:solidFill>
            <a:prstDash val="dash"/>
            <a:round/>
            <a:headEnd type="none" w="med" len="med"/>
            <a:tailEnd type="none" w="med" len="med"/>
          </a:ln>
          <a:effectLst/>
        </p:spPr>
      </p:cxnSp>
      <p:cxnSp>
        <p:nvCxnSpPr>
          <p:cNvPr id="11" name="Straight Connector 10">
            <a:extLst>
              <a:ext uri="{FF2B5EF4-FFF2-40B4-BE49-F238E27FC236}">
                <a16:creationId xmlns:a16="http://schemas.microsoft.com/office/drawing/2014/main" id="{07358BD9-79EA-485A-A2B1-BD37D606DBEB}"/>
              </a:ext>
            </a:extLst>
          </p:cNvPr>
          <p:cNvCxnSpPr/>
          <p:nvPr/>
        </p:nvCxnSpPr>
        <p:spPr bwMode="auto">
          <a:xfrm flipV="1">
            <a:off x="8011032" y="2685402"/>
            <a:ext cx="685789" cy="820253"/>
          </a:xfrm>
          <a:prstGeom prst="line">
            <a:avLst/>
          </a:prstGeom>
          <a:solidFill>
            <a:schemeClr val="accent1"/>
          </a:solidFill>
          <a:ln w="19050" cap="flat" cmpd="sng" algn="ctr">
            <a:solidFill>
              <a:srgbClr val="FF0000"/>
            </a:solidFill>
            <a:prstDash val="dash"/>
            <a:round/>
            <a:headEnd type="none" w="med" len="med"/>
            <a:tailEnd type="none" w="med" len="med"/>
          </a:ln>
          <a:effectLst/>
        </p:spPr>
      </p:cxnSp>
      <p:cxnSp>
        <p:nvCxnSpPr>
          <p:cNvPr id="12" name="Straight Connector 11">
            <a:extLst>
              <a:ext uri="{FF2B5EF4-FFF2-40B4-BE49-F238E27FC236}">
                <a16:creationId xmlns:a16="http://schemas.microsoft.com/office/drawing/2014/main" id="{960513D9-63EA-482A-BFEE-D3ADC366E2CB}"/>
              </a:ext>
            </a:extLst>
          </p:cNvPr>
          <p:cNvCxnSpPr/>
          <p:nvPr/>
        </p:nvCxnSpPr>
        <p:spPr bwMode="auto">
          <a:xfrm flipV="1">
            <a:off x="6791853" y="2819410"/>
            <a:ext cx="0" cy="2819809"/>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3" name="TextBox 12">
            <a:extLst>
              <a:ext uri="{FF2B5EF4-FFF2-40B4-BE49-F238E27FC236}">
                <a16:creationId xmlns:a16="http://schemas.microsoft.com/office/drawing/2014/main" id="{85D4CA2C-5279-4831-891F-CFE4958DE636}"/>
              </a:ext>
            </a:extLst>
          </p:cNvPr>
          <p:cNvSpPr txBox="1"/>
          <p:nvPr/>
        </p:nvSpPr>
        <p:spPr>
          <a:xfrm>
            <a:off x="4086797" y="5665690"/>
            <a:ext cx="3390844" cy="428842"/>
          </a:xfrm>
          <a:prstGeom prst="rect">
            <a:avLst/>
          </a:prstGeom>
          <a:noFill/>
        </p:spPr>
        <p:txBody>
          <a:bodyPr wrap="square" rtlCol="0">
            <a:spAutoFit/>
          </a:bodyPr>
          <a:lstStyle>
            <a:defPPr>
              <a:defRPr lang="en-US"/>
            </a:defPPr>
            <a:lvl1pPr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1pPr>
            <a:lvl2pPr marL="4571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2pPr>
            <a:lvl3pPr marL="9143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3pPr>
            <a:lvl4pPr marL="13714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4pPr>
            <a:lvl5pPr marL="18286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5pPr>
            <a:lvl6pPr marL="2285751" algn="l" defTabSz="914300" rtl="0" eaLnBrk="1" latinLnBrk="0" hangingPunct="1">
              <a:defRPr sz="2402" kern="1200">
                <a:solidFill>
                  <a:schemeClr val="tx1"/>
                </a:solidFill>
                <a:latin typeface="Times" pitchFamily="1" charset="0"/>
                <a:ea typeface="ＭＳ Ｐゴシック" charset="-128"/>
                <a:cs typeface="+mn-cs"/>
              </a:defRPr>
            </a:lvl6pPr>
            <a:lvl7pPr marL="2742900" algn="l" defTabSz="914300" rtl="0" eaLnBrk="1" latinLnBrk="0" hangingPunct="1">
              <a:defRPr sz="2402" kern="1200">
                <a:solidFill>
                  <a:schemeClr val="tx1"/>
                </a:solidFill>
                <a:latin typeface="Times" pitchFamily="1" charset="0"/>
                <a:ea typeface="ＭＳ Ｐゴシック" charset="-128"/>
                <a:cs typeface="+mn-cs"/>
              </a:defRPr>
            </a:lvl7pPr>
            <a:lvl8pPr marL="3200051" algn="l" defTabSz="914300" rtl="0" eaLnBrk="1" latinLnBrk="0" hangingPunct="1">
              <a:defRPr sz="2402" kern="1200">
                <a:solidFill>
                  <a:schemeClr val="tx1"/>
                </a:solidFill>
                <a:latin typeface="Times" pitchFamily="1" charset="0"/>
                <a:ea typeface="ＭＳ Ｐゴシック" charset="-128"/>
                <a:cs typeface="+mn-cs"/>
              </a:defRPr>
            </a:lvl8pPr>
            <a:lvl9pPr marL="3657201" algn="l" defTabSz="914300" rtl="0" eaLnBrk="1" latinLnBrk="0" hangingPunct="1">
              <a:defRPr sz="2402" kern="1200">
                <a:solidFill>
                  <a:schemeClr val="tx1"/>
                </a:solidFill>
                <a:latin typeface="Times" pitchFamily="1" charset="0"/>
                <a:ea typeface="ＭＳ Ｐゴシック" charset="-128"/>
                <a:cs typeface="+mn-cs"/>
              </a:defRPr>
            </a:lvl9pPr>
          </a:lstStyle>
          <a:p>
            <a:pPr algn="ctr"/>
            <a:r>
              <a:rPr lang="en-US" sz="2100" dirty="0">
                <a:latin typeface="Arial" panose="020B0604020202020204" pitchFamily="34" charset="0"/>
                <a:cs typeface="Arial" panose="020B0604020202020204" pitchFamily="34" charset="0"/>
              </a:rPr>
              <a:t>Time Since Last REORG</a:t>
            </a:r>
          </a:p>
        </p:txBody>
      </p:sp>
      <p:cxnSp>
        <p:nvCxnSpPr>
          <p:cNvPr id="14" name="Straight Connector 13">
            <a:extLst>
              <a:ext uri="{FF2B5EF4-FFF2-40B4-BE49-F238E27FC236}">
                <a16:creationId xmlns:a16="http://schemas.microsoft.com/office/drawing/2014/main" id="{D705F14B-6327-44B0-BC9D-86E27CBE80D9}"/>
              </a:ext>
            </a:extLst>
          </p:cNvPr>
          <p:cNvCxnSpPr/>
          <p:nvPr/>
        </p:nvCxnSpPr>
        <p:spPr bwMode="auto">
          <a:xfrm flipV="1">
            <a:off x="2699515" y="5486825"/>
            <a:ext cx="653331" cy="152394"/>
          </a:xfrm>
          <a:prstGeom prst="line">
            <a:avLst/>
          </a:prstGeom>
          <a:solidFill>
            <a:schemeClr val="accent1"/>
          </a:solidFill>
          <a:ln w="9525" cap="flat" cmpd="sng" algn="ctr">
            <a:solidFill>
              <a:srgbClr val="004C93"/>
            </a:soli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0FBDA49F-6C0D-432B-90EB-ADD4166F7CBE}"/>
              </a:ext>
            </a:extLst>
          </p:cNvPr>
          <p:cNvCxnSpPr/>
          <p:nvPr/>
        </p:nvCxnSpPr>
        <p:spPr bwMode="auto">
          <a:xfrm flipV="1">
            <a:off x="3307576" y="5422026"/>
            <a:ext cx="667512" cy="76658"/>
          </a:xfrm>
          <a:prstGeom prst="line">
            <a:avLst/>
          </a:prstGeom>
          <a:solidFill>
            <a:schemeClr val="accent1"/>
          </a:solidFill>
          <a:ln w="9525" cap="flat" cmpd="sng" algn="ctr">
            <a:solidFill>
              <a:srgbClr val="004C93"/>
            </a:solidFill>
            <a:prstDash val="solid"/>
            <a:round/>
            <a:headEnd type="none" w="med" len="med"/>
            <a:tailEnd type="none" w="med" len="med"/>
          </a:ln>
          <a:effectLst/>
        </p:spPr>
      </p:cxnSp>
      <p:cxnSp>
        <p:nvCxnSpPr>
          <p:cNvPr id="16" name="Straight Connector 15">
            <a:extLst>
              <a:ext uri="{FF2B5EF4-FFF2-40B4-BE49-F238E27FC236}">
                <a16:creationId xmlns:a16="http://schemas.microsoft.com/office/drawing/2014/main" id="{BF25E4E5-1B53-431D-AB61-44D9D17B34B6}"/>
              </a:ext>
            </a:extLst>
          </p:cNvPr>
          <p:cNvCxnSpPr/>
          <p:nvPr/>
        </p:nvCxnSpPr>
        <p:spPr bwMode="auto">
          <a:xfrm flipV="1">
            <a:off x="3975088" y="5395556"/>
            <a:ext cx="607003" cy="32399"/>
          </a:xfrm>
          <a:prstGeom prst="line">
            <a:avLst/>
          </a:prstGeom>
          <a:solidFill>
            <a:schemeClr val="accent1"/>
          </a:solidFill>
          <a:ln w="9525" cap="flat" cmpd="sng" algn="ctr">
            <a:solidFill>
              <a:srgbClr val="004C93"/>
            </a:solidFill>
            <a:prstDash val="solid"/>
            <a:round/>
            <a:headEnd type="none" w="med" len="med"/>
            <a:tailEnd type="none" w="med" len="med"/>
          </a:ln>
          <a:effectLst/>
        </p:spPr>
      </p:cxnSp>
      <p:cxnSp>
        <p:nvCxnSpPr>
          <p:cNvPr id="17" name="Straight Connector 16">
            <a:extLst>
              <a:ext uri="{FF2B5EF4-FFF2-40B4-BE49-F238E27FC236}">
                <a16:creationId xmlns:a16="http://schemas.microsoft.com/office/drawing/2014/main" id="{0AFAB9FF-4E8D-4126-B9D2-8A8F34808C52}"/>
              </a:ext>
            </a:extLst>
          </p:cNvPr>
          <p:cNvCxnSpPr/>
          <p:nvPr/>
        </p:nvCxnSpPr>
        <p:spPr bwMode="auto">
          <a:xfrm flipV="1">
            <a:off x="4582091" y="5236101"/>
            <a:ext cx="653331" cy="152394"/>
          </a:xfrm>
          <a:prstGeom prst="line">
            <a:avLst/>
          </a:prstGeom>
          <a:solidFill>
            <a:schemeClr val="accent1"/>
          </a:solidFill>
          <a:ln w="9525" cap="flat" cmpd="sng" algn="ctr">
            <a:solidFill>
              <a:srgbClr val="004C93"/>
            </a:soli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id="{6258BFD5-BF4E-4D08-AB83-EF762670D958}"/>
              </a:ext>
            </a:extLst>
          </p:cNvPr>
          <p:cNvCxnSpPr/>
          <p:nvPr/>
        </p:nvCxnSpPr>
        <p:spPr bwMode="auto">
          <a:xfrm flipV="1">
            <a:off x="5235421" y="5011696"/>
            <a:ext cx="582076" cy="217344"/>
          </a:xfrm>
          <a:prstGeom prst="line">
            <a:avLst/>
          </a:prstGeom>
          <a:solidFill>
            <a:schemeClr val="accent1"/>
          </a:solidFill>
          <a:ln w="9525" cap="flat" cmpd="sng" algn="ctr">
            <a:solidFill>
              <a:srgbClr val="004C93"/>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EE6774ED-C45F-475C-A517-A1645E717592}"/>
              </a:ext>
            </a:extLst>
          </p:cNvPr>
          <p:cNvCxnSpPr/>
          <p:nvPr/>
        </p:nvCxnSpPr>
        <p:spPr bwMode="auto">
          <a:xfrm flipV="1">
            <a:off x="5798447" y="4877233"/>
            <a:ext cx="653331" cy="152394"/>
          </a:xfrm>
          <a:prstGeom prst="line">
            <a:avLst/>
          </a:prstGeom>
          <a:solidFill>
            <a:schemeClr val="accent1"/>
          </a:solidFill>
          <a:ln w="9525" cap="flat" cmpd="sng" algn="ctr">
            <a:solidFill>
              <a:srgbClr val="004C93"/>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CCBC0B0D-B45A-4C21-8A52-DBA2054EDD9A}"/>
              </a:ext>
            </a:extLst>
          </p:cNvPr>
          <p:cNvCxnSpPr/>
          <p:nvPr/>
        </p:nvCxnSpPr>
        <p:spPr bwMode="auto">
          <a:xfrm flipV="1">
            <a:off x="6440495" y="4839133"/>
            <a:ext cx="351358" cy="51335"/>
          </a:xfrm>
          <a:prstGeom prst="line">
            <a:avLst/>
          </a:prstGeom>
          <a:solidFill>
            <a:schemeClr val="accent1"/>
          </a:solidFill>
          <a:ln w="9525" cap="flat" cmpd="sng" algn="ctr">
            <a:solidFill>
              <a:srgbClr val="004C93"/>
            </a:solidFill>
            <a:prstDash val="solid"/>
            <a:round/>
            <a:headEnd type="none" w="med" len="med"/>
            <a:tailEnd type="none" w="med" len="med"/>
          </a:ln>
          <a:effectLst/>
        </p:spPr>
      </p:cxnSp>
      <p:sp>
        <p:nvSpPr>
          <p:cNvPr id="21" name="TextBox 20">
            <a:extLst>
              <a:ext uri="{FF2B5EF4-FFF2-40B4-BE49-F238E27FC236}">
                <a16:creationId xmlns:a16="http://schemas.microsoft.com/office/drawing/2014/main" id="{02A5A219-46B1-4509-9B69-98EC230B3A80}"/>
              </a:ext>
            </a:extLst>
          </p:cNvPr>
          <p:cNvSpPr txBox="1"/>
          <p:nvPr/>
        </p:nvSpPr>
        <p:spPr>
          <a:xfrm>
            <a:off x="6719887" y="4669858"/>
            <a:ext cx="2364981" cy="351964"/>
          </a:xfrm>
          <a:prstGeom prst="rect">
            <a:avLst/>
          </a:prstGeom>
          <a:noFill/>
        </p:spPr>
        <p:txBody>
          <a:bodyPr wrap="square" rtlCol="0">
            <a:spAutoFit/>
          </a:bodyPr>
          <a:lstStyle>
            <a:defPPr>
              <a:defRPr lang="en-US"/>
            </a:defPPr>
            <a:lvl1pPr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1pPr>
            <a:lvl2pPr marL="4571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2pPr>
            <a:lvl3pPr marL="9143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3pPr>
            <a:lvl4pPr marL="13714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4pPr>
            <a:lvl5pPr marL="18286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5pPr>
            <a:lvl6pPr marL="2285751" algn="l" defTabSz="914300" rtl="0" eaLnBrk="1" latinLnBrk="0" hangingPunct="1">
              <a:defRPr sz="2402" kern="1200">
                <a:solidFill>
                  <a:schemeClr val="tx1"/>
                </a:solidFill>
                <a:latin typeface="Times" pitchFamily="1" charset="0"/>
                <a:ea typeface="ＭＳ Ｐゴシック" charset="-128"/>
                <a:cs typeface="+mn-cs"/>
              </a:defRPr>
            </a:lvl6pPr>
            <a:lvl7pPr marL="2742900" algn="l" defTabSz="914300" rtl="0" eaLnBrk="1" latinLnBrk="0" hangingPunct="1">
              <a:defRPr sz="2402" kern="1200">
                <a:solidFill>
                  <a:schemeClr val="tx1"/>
                </a:solidFill>
                <a:latin typeface="Times" pitchFamily="1" charset="0"/>
                <a:ea typeface="ＭＳ Ｐゴシック" charset="-128"/>
                <a:cs typeface="+mn-cs"/>
              </a:defRPr>
            </a:lvl7pPr>
            <a:lvl8pPr marL="3200051" algn="l" defTabSz="914300" rtl="0" eaLnBrk="1" latinLnBrk="0" hangingPunct="1">
              <a:defRPr sz="2402" kern="1200">
                <a:solidFill>
                  <a:schemeClr val="tx1"/>
                </a:solidFill>
                <a:latin typeface="Times" pitchFamily="1" charset="0"/>
                <a:ea typeface="ＭＳ Ｐゴシック" charset="-128"/>
                <a:cs typeface="+mn-cs"/>
              </a:defRPr>
            </a:lvl8pPr>
            <a:lvl9pPr marL="3657201" algn="l" defTabSz="914300" rtl="0" eaLnBrk="1" latinLnBrk="0" hangingPunct="1">
              <a:defRPr sz="2402" kern="1200">
                <a:solidFill>
                  <a:schemeClr val="tx1"/>
                </a:solidFill>
                <a:latin typeface="Times" pitchFamily="1" charset="0"/>
                <a:ea typeface="ＭＳ Ｐゴシック" charset="-128"/>
                <a:cs typeface="+mn-cs"/>
              </a:defRPr>
            </a:lvl9pPr>
          </a:lstStyle>
          <a:p>
            <a:pPr algn="ctr"/>
            <a:r>
              <a:rPr lang="en-US" sz="1600" dirty="0">
                <a:solidFill>
                  <a:srgbClr val="1F4F9E"/>
                </a:solidFill>
                <a:latin typeface="Arial" panose="020B0604020202020204" pitchFamily="34" charset="0"/>
                <a:cs typeface="Arial" panose="020B0604020202020204" pitchFamily="34" charset="0"/>
              </a:rPr>
              <a:t>REORGUNCLUSTINS</a:t>
            </a:r>
          </a:p>
        </p:txBody>
      </p:sp>
      <p:cxnSp>
        <p:nvCxnSpPr>
          <p:cNvPr id="22" name="Straight Connector 21">
            <a:extLst>
              <a:ext uri="{FF2B5EF4-FFF2-40B4-BE49-F238E27FC236}">
                <a16:creationId xmlns:a16="http://schemas.microsoft.com/office/drawing/2014/main" id="{49120DEA-0679-49A7-BF43-D9E9130DFDFF}"/>
              </a:ext>
            </a:extLst>
          </p:cNvPr>
          <p:cNvCxnSpPr/>
          <p:nvPr/>
        </p:nvCxnSpPr>
        <p:spPr bwMode="auto">
          <a:xfrm flipV="1">
            <a:off x="2791419" y="5357934"/>
            <a:ext cx="516156" cy="268053"/>
          </a:xfrm>
          <a:prstGeom prst="line">
            <a:avLst/>
          </a:prstGeom>
          <a:solidFill>
            <a:schemeClr val="accent1"/>
          </a:solidFill>
          <a:ln w="9525" cap="flat" cmpd="sng" algn="ctr">
            <a:solidFill>
              <a:srgbClr val="00B050"/>
            </a:solidFill>
            <a:prstDash val="solid"/>
            <a:round/>
            <a:headEnd type="none" w="med" len="med"/>
            <a:tailEnd type="none" w="med" len="med"/>
          </a:ln>
          <a:effectLst/>
        </p:spPr>
      </p:cxnSp>
      <p:cxnSp>
        <p:nvCxnSpPr>
          <p:cNvPr id="23" name="Straight Connector 22">
            <a:extLst>
              <a:ext uri="{FF2B5EF4-FFF2-40B4-BE49-F238E27FC236}">
                <a16:creationId xmlns:a16="http://schemas.microsoft.com/office/drawing/2014/main" id="{B0E5F493-777B-4060-B2C7-C0B7F195AC85}"/>
              </a:ext>
            </a:extLst>
          </p:cNvPr>
          <p:cNvCxnSpPr/>
          <p:nvPr/>
        </p:nvCxnSpPr>
        <p:spPr bwMode="auto">
          <a:xfrm flipV="1">
            <a:off x="3307575" y="5200397"/>
            <a:ext cx="588728" cy="146807"/>
          </a:xfrm>
          <a:prstGeom prst="line">
            <a:avLst/>
          </a:prstGeom>
          <a:solidFill>
            <a:schemeClr val="accent1"/>
          </a:solidFill>
          <a:ln w="9525" cap="flat" cmpd="sng" algn="ctr">
            <a:solidFill>
              <a:srgbClr val="00B050"/>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8838FB36-6063-493C-A3A8-78A8DEE5B5A3}"/>
              </a:ext>
            </a:extLst>
          </p:cNvPr>
          <p:cNvCxnSpPr/>
          <p:nvPr/>
        </p:nvCxnSpPr>
        <p:spPr bwMode="auto">
          <a:xfrm flipV="1">
            <a:off x="3898151" y="5011696"/>
            <a:ext cx="561177" cy="188702"/>
          </a:xfrm>
          <a:prstGeom prst="line">
            <a:avLst/>
          </a:prstGeom>
          <a:solidFill>
            <a:schemeClr val="accent1"/>
          </a:solidFill>
          <a:ln w="9525" cap="flat" cmpd="sng" algn="ctr">
            <a:solidFill>
              <a:srgbClr val="00B050"/>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id="{77E9439B-C86D-4752-8778-8AD43367D4A7}"/>
              </a:ext>
            </a:extLst>
          </p:cNvPr>
          <p:cNvCxnSpPr/>
          <p:nvPr/>
        </p:nvCxnSpPr>
        <p:spPr bwMode="auto">
          <a:xfrm flipV="1">
            <a:off x="4463764" y="4772039"/>
            <a:ext cx="550270" cy="226424"/>
          </a:xfrm>
          <a:prstGeom prst="line">
            <a:avLst/>
          </a:prstGeom>
          <a:solidFill>
            <a:schemeClr val="accent1"/>
          </a:solidFill>
          <a:ln w="9525" cap="flat" cmpd="sng" algn="ctr">
            <a:solidFill>
              <a:srgbClr val="00B050"/>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id="{19437C42-76F2-41E7-83F8-91688D6C9DA5}"/>
              </a:ext>
            </a:extLst>
          </p:cNvPr>
          <p:cNvCxnSpPr/>
          <p:nvPr/>
        </p:nvCxnSpPr>
        <p:spPr bwMode="auto">
          <a:xfrm flipV="1">
            <a:off x="5043414" y="4596739"/>
            <a:ext cx="602871" cy="174608"/>
          </a:xfrm>
          <a:prstGeom prst="line">
            <a:avLst/>
          </a:prstGeom>
          <a:solidFill>
            <a:schemeClr val="accent1"/>
          </a:solidFill>
          <a:ln w="9525" cap="flat" cmpd="sng" algn="ctr">
            <a:solidFill>
              <a:srgbClr val="00B050"/>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53EAAD36-0023-4915-B329-3BED98B55A4F}"/>
              </a:ext>
            </a:extLst>
          </p:cNvPr>
          <p:cNvCxnSpPr/>
          <p:nvPr/>
        </p:nvCxnSpPr>
        <p:spPr bwMode="auto">
          <a:xfrm flipV="1">
            <a:off x="5654900" y="4267640"/>
            <a:ext cx="465692" cy="333878"/>
          </a:xfrm>
          <a:prstGeom prst="line">
            <a:avLst/>
          </a:prstGeom>
          <a:solidFill>
            <a:schemeClr val="accent1"/>
          </a:solidFill>
          <a:ln w="9525" cap="flat" cmpd="sng" algn="ctr">
            <a:solidFill>
              <a:srgbClr val="00B050"/>
            </a:solidFill>
            <a:prstDash val="solid"/>
            <a:round/>
            <a:headEnd type="none" w="med" len="med"/>
            <a:tailEnd type="none" w="med" len="med"/>
          </a:ln>
          <a:effectLst/>
        </p:spPr>
      </p:cxnSp>
      <p:cxnSp>
        <p:nvCxnSpPr>
          <p:cNvPr id="28" name="Straight Connector 27">
            <a:extLst>
              <a:ext uri="{FF2B5EF4-FFF2-40B4-BE49-F238E27FC236}">
                <a16:creationId xmlns:a16="http://schemas.microsoft.com/office/drawing/2014/main" id="{56E84B06-2F00-4202-9BB2-2CF6F0A4D92E}"/>
              </a:ext>
            </a:extLst>
          </p:cNvPr>
          <p:cNvCxnSpPr/>
          <p:nvPr/>
        </p:nvCxnSpPr>
        <p:spPr bwMode="auto">
          <a:xfrm flipV="1">
            <a:off x="6114465" y="3818207"/>
            <a:ext cx="326030" cy="425929"/>
          </a:xfrm>
          <a:prstGeom prst="line">
            <a:avLst/>
          </a:prstGeom>
          <a:solidFill>
            <a:schemeClr val="accent1"/>
          </a:solidFill>
          <a:ln w="9525" cap="flat" cmpd="sng" algn="ctr">
            <a:solidFill>
              <a:srgbClr val="00B050"/>
            </a:solidFill>
            <a:prstDash val="solid"/>
            <a:round/>
            <a:headEnd type="none" w="med" len="med"/>
            <a:tailEnd type="none" w="med" len="med"/>
          </a:ln>
          <a:effectLst/>
        </p:spPr>
      </p:cxnSp>
      <p:cxnSp>
        <p:nvCxnSpPr>
          <p:cNvPr id="29" name="Straight Connector 28">
            <a:extLst>
              <a:ext uri="{FF2B5EF4-FFF2-40B4-BE49-F238E27FC236}">
                <a16:creationId xmlns:a16="http://schemas.microsoft.com/office/drawing/2014/main" id="{FA45C757-787A-4491-9A86-2CFC0D1F4B56}"/>
              </a:ext>
            </a:extLst>
          </p:cNvPr>
          <p:cNvCxnSpPr/>
          <p:nvPr/>
        </p:nvCxnSpPr>
        <p:spPr bwMode="auto">
          <a:xfrm flipV="1">
            <a:off x="6451779" y="3409500"/>
            <a:ext cx="340074" cy="390464"/>
          </a:xfrm>
          <a:prstGeom prst="line">
            <a:avLst/>
          </a:prstGeom>
          <a:solidFill>
            <a:schemeClr val="accent1"/>
          </a:solidFill>
          <a:ln w="9525" cap="flat" cmpd="sng" algn="ctr">
            <a:solidFill>
              <a:srgbClr val="00B050"/>
            </a:solidFill>
            <a:prstDash val="solid"/>
            <a:round/>
            <a:headEnd type="none" w="med" len="med"/>
            <a:tailEnd type="none" w="med" len="med"/>
          </a:ln>
          <a:effectLst/>
        </p:spPr>
      </p:cxnSp>
      <p:sp>
        <p:nvSpPr>
          <p:cNvPr id="30" name="TextBox 29">
            <a:extLst>
              <a:ext uri="{FF2B5EF4-FFF2-40B4-BE49-F238E27FC236}">
                <a16:creationId xmlns:a16="http://schemas.microsoft.com/office/drawing/2014/main" id="{2A6E6F23-5EB9-4B42-A2CE-08B836DF2951}"/>
              </a:ext>
            </a:extLst>
          </p:cNvPr>
          <p:cNvSpPr txBox="1"/>
          <p:nvPr/>
        </p:nvSpPr>
        <p:spPr>
          <a:xfrm>
            <a:off x="6527627" y="3274723"/>
            <a:ext cx="2364981" cy="351964"/>
          </a:xfrm>
          <a:prstGeom prst="rect">
            <a:avLst/>
          </a:prstGeom>
          <a:noFill/>
        </p:spPr>
        <p:txBody>
          <a:bodyPr wrap="square" rtlCol="0">
            <a:spAutoFit/>
          </a:bodyPr>
          <a:lstStyle>
            <a:defPPr>
              <a:defRPr lang="en-US"/>
            </a:defPPr>
            <a:lvl1pPr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1pPr>
            <a:lvl2pPr marL="4571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2pPr>
            <a:lvl3pPr marL="9143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3pPr>
            <a:lvl4pPr marL="13714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4pPr>
            <a:lvl5pPr marL="18286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5pPr>
            <a:lvl6pPr marL="2285751" algn="l" defTabSz="914300" rtl="0" eaLnBrk="1" latinLnBrk="0" hangingPunct="1">
              <a:defRPr sz="2402" kern="1200">
                <a:solidFill>
                  <a:schemeClr val="tx1"/>
                </a:solidFill>
                <a:latin typeface="Times" pitchFamily="1" charset="0"/>
                <a:ea typeface="ＭＳ Ｐゴシック" charset="-128"/>
                <a:cs typeface="+mn-cs"/>
              </a:defRPr>
            </a:lvl6pPr>
            <a:lvl7pPr marL="2742900" algn="l" defTabSz="914300" rtl="0" eaLnBrk="1" latinLnBrk="0" hangingPunct="1">
              <a:defRPr sz="2402" kern="1200">
                <a:solidFill>
                  <a:schemeClr val="tx1"/>
                </a:solidFill>
                <a:latin typeface="Times" pitchFamily="1" charset="0"/>
                <a:ea typeface="ＭＳ Ｐゴシック" charset="-128"/>
                <a:cs typeface="+mn-cs"/>
              </a:defRPr>
            </a:lvl7pPr>
            <a:lvl8pPr marL="3200051" algn="l" defTabSz="914300" rtl="0" eaLnBrk="1" latinLnBrk="0" hangingPunct="1">
              <a:defRPr sz="2402" kern="1200">
                <a:solidFill>
                  <a:schemeClr val="tx1"/>
                </a:solidFill>
                <a:latin typeface="Times" pitchFamily="1" charset="0"/>
                <a:ea typeface="ＭＳ Ｐゴシック" charset="-128"/>
                <a:cs typeface="+mn-cs"/>
              </a:defRPr>
            </a:lvl8pPr>
            <a:lvl9pPr marL="3657201" algn="l" defTabSz="914300" rtl="0" eaLnBrk="1" latinLnBrk="0" hangingPunct="1">
              <a:defRPr sz="2402" kern="1200">
                <a:solidFill>
                  <a:schemeClr val="tx1"/>
                </a:solidFill>
                <a:latin typeface="Times" pitchFamily="1" charset="0"/>
                <a:ea typeface="ＭＳ Ｐゴシック" charset="-128"/>
                <a:cs typeface="+mn-cs"/>
              </a:defRPr>
            </a:lvl9pPr>
          </a:lstStyle>
          <a:p>
            <a:pPr algn="ctr"/>
            <a:r>
              <a:rPr lang="en-US" sz="1600" dirty="0">
                <a:solidFill>
                  <a:srgbClr val="00B050"/>
                </a:solidFill>
                <a:latin typeface="Arial" panose="020B0604020202020204" pitchFamily="34" charset="0"/>
                <a:cs typeface="Arial" panose="020B0604020202020204" pitchFamily="34" charset="0"/>
              </a:rPr>
              <a:t>REORGINSERTS</a:t>
            </a:r>
          </a:p>
        </p:txBody>
      </p:sp>
      <p:cxnSp>
        <p:nvCxnSpPr>
          <p:cNvPr id="31" name="Straight Connector 30">
            <a:extLst>
              <a:ext uri="{FF2B5EF4-FFF2-40B4-BE49-F238E27FC236}">
                <a16:creationId xmlns:a16="http://schemas.microsoft.com/office/drawing/2014/main" id="{F66F108E-657A-44EC-A6F6-426FA295FCC5}"/>
              </a:ext>
            </a:extLst>
          </p:cNvPr>
          <p:cNvCxnSpPr/>
          <p:nvPr/>
        </p:nvCxnSpPr>
        <p:spPr bwMode="auto">
          <a:xfrm flipV="1">
            <a:off x="2799264" y="5533127"/>
            <a:ext cx="667512" cy="76658"/>
          </a:xfrm>
          <a:prstGeom prst="line">
            <a:avLst/>
          </a:prstGeom>
          <a:solidFill>
            <a:schemeClr val="accent1"/>
          </a:solidFill>
          <a:ln w="9525" cap="flat" cmpd="sng" algn="ctr">
            <a:solidFill>
              <a:srgbClr val="FFC000"/>
            </a:solidFill>
            <a:prstDash val="solid"/>
            <a:round/>
            <a:headEnd type="none" w="med" len="med"/>
            <a:tailEnd type="none" w="med" len="med"/>
          </a:ln>
          <a:effectLst/>
        </p:spPr>
      </p:cxnSp>
      <p:cxnSp>
        <p:nvCxnSpPr>
          <p:cNvPr id="32" name="Straight Connector 31">
            <a:extLst>
              <a:ext uri="{FF2B5EF4-FFF2-40B4-BE49-F238E27FC236}">
                <a16:creationId xmlns:a16="http://schemas.microsoft.com/office/drawing/2014/main" id="{62E506B3-243B-4EA3-87A7-4E1684D66264}"/>
              </a:ext>
            </a:extLst>
          </p:cNvPr>
          <p:cNvCxnSpPr/>
          <p:nvPr/>
        </p:nvCxnSpPr>
        <p:spPr bwMode="auto">
          <a:xfrm flipV="1">
            <a:off x="3451877" y="5481564"/>
            <a:ext cx="668449" cy="38329"/>
          </a:xfrm>
          <a:prstGeom prst="line">
            <a:avLst/>
          </a:prstGeom>
          <a:solidFill>
            <a:schemeClr val="accent1"/>
          </a:solidFill>
          <a:ln w="9525" cap="flat" cmpd="sng" algn="ctr">
            <a:solidFill>
              <a:srgbClr val="FFC000"/>
            </a:solidFill>
            <a:prstDash val="solid"/>
            <a:round/>
            <a:headEnd type="none" w="med" len="med"/>
            <a:tailEnd type="none" w="med" len="med"/>
          </a:ln>
          <a:effectLst/>
        </p:spPr>
      </p:cxnSp>
      <p:cxnSp>
        <p:nvCxnSpPr>
          <p:cNvPr id="33" name="Straight Connector 32">
            <a:extLst>
              <a:ext uri="{FF2B5EF4-FFF2-40B4-BE49-F238E27FC236}">
                <a16:creationId xmlns:a16="http://schemas.microsoft.com/office/drawing/2014/main" id="{A7DA195C-0295-426B-86FC-969FDE87FF54}"/>
              </a:ext>
            </a:extLst>
          </p:cNvPr>
          <p:cNvCxnSpPr/>
          <p:nvPr/>
        </p:nvCxnSpPr>
        <p:spPr bwMode="auto">
          <a:xfrm flipV="1">
            <a:off x="4120327" y="5457391"/>
            <a:ext cx="690359" cy="22129"/>
          </a:xfrm>
          <a:prstGeom prst="line">
            <a:avLst/>
          </a:prstGeom>
          <a:solidFill>
            <a:schemeClr val="accent1"/>
          </a:solidFill>
          <a:ln w="9525" cap="flat" cmpd="sng" algn="ctr">
            <a:solidFill>
              <a:srgbClr val="FFC000"/>
            </a:solidFill>
            <a:prstDash val="solid"/>
            <a:round/>
            <a:headEnd type="none" w="med" len="med"/>
            <a:tailEnd type="none" w="med" len="med"/>
          </a:ln>
          <a:effectLst/>
        </p:spPr>
      </p:cxnSp>
      <p:cxnSp>
        <p:nvCxnSpPr>
          <p:cNvPr id="34" name="Straight Connector 33">
            <a:extLst>
              <a:ext uri="{FF2B5EF4-FFF2-40B4-BE49-F238E27FC236}">
                <a16:creationId xmlns:a16="http://schemas.microsoft.com/office/drawing/2014/main" id="{6CAEAAA3-F7DC-4A15-8C80-18C07185C78A}"/>
              </a:ext>
            </a:extLst>
          </p:cNvPr>
          <p:cNvCxnSpPr/>
          <p:nvPr/>
        </p:nvCxnSpPr>
        <p:spPr bwMode="auto">
          <a:xfrm flipV="1">
            <a:off x="4810686" y="5379601"/>
            <a:ext cx="667512" cy="76658"/>
          </a:xfrm>
          <a:prstGeom prst="line">
            <a:avLst/>
          </a:prstGeom>
          <a:solidFill>
            <a:schemeClr val="accent1"/>
          </a:solidFill>
          <a:ln w="9525" cap="flat" cmpd="sng" algn="ctr">
            <a:solidFill>
              <a:srgbClr val="FFC000"/>
            </a:solidFill>
            <a:prstDash val="solid"/>
            <a:round/>
            <a:headEnd type="none" w="med" len="med"/>
            <a:tailEnd type="none" w="med" len="med"/>
          </a:ln>
          <a:effectLst/>
        </p:spPr>
      </p:cxnSp>
      <p:cxnSp>
        <p:nvCxnSpPr>
          <p:cNvPr id="35" name="Straight Connector 34">
            <a:extLst>
              <a:ext uri="{FF2B5EF4-FFF2-40B4-BE49-F238E27FC236}">
                <a16:creationId xmlns:a16="http://schemas.microsoft.com/office/drawing/2014/main" id="{74414398-1743-45D0-81A3-6FC5DB85B40E}"/>
              </a:ext>
            </a:extLst>
          </p:cNvPr>
          <p:cNvCxnSpPr/>
          <p:nvPr/>
        </p:nvCxnSpPr>
        <p:spPr bwMode="auto">
          <a:xfrm flipV="1">
            <a:off x="5464692" y="5326556"/>
            <a:ext cx="689906" cy="45987"/>
          </a:xfrm>
          <a:prstGeom prst="line">
            <a:avLst/>
          </a:prstGeom>
          <a:solidFill>
            <a:schemeClr val="accent1"/>
          </a:solidFill>
          <a:ln w="9525" cap="flat" cmpd="sng" algn="ctr">
            <a:solidFill>
              <a:srgbClr val="FFC000"/>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id="{58629F2C-C421-4EF2-B2CC-3A67CDD50809}"/>
              </a:ext>
            </a:extLst>
          </p:cNvPr>
          <p:cNvCxnSpPr/>
          <p:nvPr/>
        </p:nvCxnSpPr>
        <p:spPr bwMode="auto">
          <a:xfrm flipV="1">
            <a:off x="6150655" y="5242130"/>
            <a:ext cx="667512" cy="76658"/>
          </a:xfrm>
          <a:prstGeom prst="line">
            <a:avLst/>
          </a:prstGeom>
          <a:solidFill>
            <a:schemeClr val="accent1"/>
          </a:solidFill>
          <a:ln w="9525" cap="flat" cmpd="sng" algn="ctr">
            <a:solidFill>
              <a:srgbClr val="FFC000"/>
            </a:solidFill>
            <a:prstDash val="solid"/>
            <a:round/>
            <a:headEnd type="none" w="med" len="med"/>
            <a:tailEnd type="none" w="med" len="med"/>
          </a:ln>
          <a:effectLst/>
        </p:spPr>
      </p:cxnSp>
      <p:sp>
        <p:nvSpPr>
          <p:cNvPr id="37" name="TextBox 36">
            <a:extLst>
              <a:ext uri="{FF2B5EF4-FFF2-40B4-BE49-F238E27FC236}">
                <a16:creationId xmlns:a16="http://schemas.microsoft.com/office/drawing/2014/main" id="{661D9AC9-F4B3-4518-9B09-3D48384519FE}"/>
              </a:ext>
            </a:extLst>
          </p:cNvPr>
          <p:cNvSpPr txBox="1"/>
          <p:nvPr/>
        </p:nvSpPr>
        <p:spPr>
          <a:xfrm>
            <a:off x="6709046" y="5063383"/>
            <a:ext cx="2603974" cy="351964"/>
          </a:xfrm>
          <a:prstGeom prst="rect">
            <a:avLst/>
          </a:prstGeom>
          <a:noFill/>
        </p:spPr>
        <p:txBody>
          <a:bodyPr wrap="square" rtlCol="0">
            <a:spAutoFit/>
          </a:bodyPr>
          <a:lstStyle>
            <a:defPPr>
              <a:defRPr lang="en-US"/>
            </a:defPPr>
            <a:lvl1pPr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1pPr>
            <a:lvl2pPr marL="4571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2pPr>
            <a:lvl3pPr marL="9143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3pPr>
            <a:lvl4pPr marL="13714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4pPr>
            <a:lvl5pPr marL="18286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5pPr>
            <a:lvl6pPr marL="2285751" algn="l" defTabSz="914300" rtl="0" eaLnBrk="1" latinLnBrk="0" hangingPunct="1">
              <a:defRPr sz="2402" kern="1200">
                <a:solidFill>
                  <a:schemeClr val="tx1"/>
                </a:solidFill>
                <a:latin typeface="Times" pitchFamily="1" charset="0"/>
                <a:ea typeface="ＭＳ Ｐゴシック" charset="-128"/>
                <a:cs typeface="+mn-cs"/>
              </a:defRPr>
            </a:lvl6pPr>
            <a:lvl7pPr marL="2742900" algn="l" defTabSz="914300" rtl="0" eaLnBrk="1" latinLnBrk="0" hangingPunct="1">
              <a:defRPr sz="2402" kern="1200">
                <a:solidFill>
                  <a:schemeClr val="tx1"/>
                </a:solidFill>
                <a:latin typeface="Times" pitchFamily="1" charset="0"/>
                <a:ea typeface="ＭＳ Ｐゴシック" charset="-128"/>
                <a:cs typeface="+mn-cs"/>
              </a:defRPr>
            </a:lvl7pPr>
            <a:lvl8pPr marL="3200051" algn="l" defTabSz="914300" rtl="0" eaLnBrk="1" latinLnBrk="0" hangingPunct="1">
              <a:defRPr sz="2402" kern="1200">
                <a:solidFill>
                  <a:schemeClr val="tx1"/>
                </a:solidFill>
                <a:latin typeface="Times" pitchFamily="1" charset="0"/>
                <a:ea typeface="ＭＳ Ｐゴシック" charset="-128"/>
                <a:cs typeface="+mn-cs"/>
              </a:defRPr>
            </a:lvl8pPr>
            <a:lvl9pPr marL="3657201" algn="l" defTabSz="914300" rtl="0" eaLnBrk="1" latinLnBrk="0" hangingPunct="1">
              <a:defRPr sz="2402" kern="1200">
                <a:solidFill>
                  <a:schemeClr val="tx1"/>
                </a:solidFill>
                <a:latin typeface="Times" pitchFamily="1" charset="0"/>
                <a:ea typeface="ＭＳ Ｐゴシック" charset="-128"/>
                <a:cs typeface="+mn-cs"/>
              </a:defRPr>
            </a:lvl9pPr>
          </a:lstStyle>
          <a:p>
            <a:pPr algn="ctr"/>
            <a:r>
              <a:rPr lang="en-US" sz="1600" dirty="0">
                <a:solidFill>
                  <a:srgbClr val="FFC000"/>
                </a:solidFill>
                <a:latin typeface="Arial" panose="020B0604020202020204" pitchFamily="34" charset="0"/>
                <a:cs typeface="Arial" panose="020B0604020202020204" pitchFamily="34" charset="0"/>
              </a:rPr>
              <a:t>REORGCLUSTERSENS</a:t>
            </a:r>
          </a:p>
        </p:txBody>
      </p:sp>
      <p:sp>
        <p:nvSpPr>
          <p:cNvPr id="38" name="Oval 37">
            <a:extLst>
              <a:ext uri="{FF2B5EF4-FFF2-40B4-BE49-F238E27FC236}">
                <a16:creationId xmlns:a16="http://schemas.microsoft.com/office/drawing/2014/main" id="{DEF558FB-EE7A-405E-BF42-D16C2DDA88E3}"/>
              </a:ext>
            </a:extLst>
          </p:cNvPr>
          <p:cNvSpPr/>
          <p:nvPr/>
        </p:nvSpPr>
        <p:spPr bwMode="auto">
          <a:xfrm>
            <a:off x="6483031" y="4906393"/>
            <a:ext cx="3168854" cy="775220"/>
          </a:xfrm>
          <a:prstGeom prst="ellipse">
            <a:avLst/>
          </a:prstGeom>
          <a:noFill/>
          <a:ln w="28575" cap="flat" cmpd="sng" algn="ctr">
            <a:solidFill>
              <a:srgbClr val="FF0000"/>
            </a:solidFill>
            <a:prstDash val="solid"/>
            <a:round/>
            <a:headEnd type="none" w="med" len="med"/>
            <a:tailEnd type="none" w="med" len="med"/>
          </a:ln>
          <a:effectLst/>
        </p:spPr>
        <p:txBody>
          <a:bodyPr vert="horz" wrap="square" lIns="104612" tIns="52306" rIns="104612" bIns="52306" numCol="1" rtlCol="0" anchor="t" anchorCtr="0" compatLnSpc="1">
            <a:prstTxWarp prst="textNoShape">
              <a:avLst/>
            </a:prstTxWarp>
          </a:bodyPr>
          <a:lstStyle>
            <a:defPPr>
              <a:defRPr lang="en-US"/>
            </a:defPPr>
            <a:lvl1pPr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1pPr>
            <a:lvl2pPr marL="4571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2pPr>
            <a:lvl3pPr marL="9143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3pPr>
            <a:lvl4pPr marL="137145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4pPr>
            <a:lvl5pPr marL="1828600" algn="r" rtl="0" eaLnBrk="0" fontAlgn="base" hangingPunct="0">
              <a:spcBef>
                <a:spcPct val="0"/>
              </a:spcBef>
              <a:spcAft>
                <a:spcPct val="0"/>
              </a:spcAft>
              <a:defRPr sz="2402" kern="1200">
                <a:solidFill>
                  <a:schemeClr val="tx1"/>
                </a:solidFill>
                <a:latin typeface="Times" pitchFamily="1" charset="0"/>
                <a:ea typeface="ＭＳ Ｐゴシック" charset="-128"/>
                <a:cs typeface="+mn-cs"/>
              </a:defRPr>
            </a:lvl5pPr>
            <a:lvl6pPr marL="2285751" algn="l" defTabSz="914300" rtl="0" eaLnBrk="1" latinLnBrk="0" hangingPunct="1">
              <a:defRPr sz="2402" kern="1200">
                <a:solidFill>
                  <a:schemeClr val="tx1"/>
                </a:solidFill>
                <a:latin typeface="Times" pitchFamily="1" charset="0"/>
                <a:ea typeface="ＭＳ Ｐゴシック" charset="-128"/>
                <a:cs typeface="+mn-cs"/>
              </a:defRPr>
            </a:lvl6pPr>
            <a:lvl7pPr marL="2742900" algn="l" defTabSz="914300" rtl="0" eaLnBrk="1" latinLnBrk="0" hangingPunct="1">
              <a:defRPr sz="2402" kern="1200">
                <a:solidFill>
                  <a:schemeClr val="tx1"/>
                </a:solidFill>
                <a:latin typeface="Times" pitchFamily="1" charset="0"/>
                <a:ea typeface="ＭＳ Ｐゴシック" charset="-128"/>
                <a:cs typeface="+mn-cs"/>
              </a:defRPr>
            </a:lvl7pPr>
            <a:lvl8pPr marL="3200051" algn="l" defTabSz="914300" rtl="0" eaLnBrk="1" latinLnBrk="0" hangingPunct="1">
              <a:defRPr sz="2402" kern="1200">
                <a:solidFill>
                  <a:schemeClr val="tx1"/>
                </a:solidFill>
                <a:latin typeface="Times" pitchFamily="1" charset="0"/>
                <a:ea typeface="ＭＳ Ｐゴシック" charset="-128"/>
                <a:cs typeface="+mn-cs"/>
              </a:defRPr>
            </a:lvl8pPr>
            <a:lvl9pPr marL="3657201" algn="l" defTabSz="914300" rtl="0" eaLnBrk="1" latinLnBrk="0" hangingPunct="1">
              <a:defRPr sz="2402" kern="1200">
                <a:solidFill>
                  <a:schemeClr val="tx1"/>
                </a:solidFill>
                <a:latin typeface="Times" pitchFamily="1" charset="0"/>
                <a:ea typeface="ＭＳ Ｐゴシック" charset="-128"/>
                <a:cs typeface="+mn-cs"/>
              </a:defRPr>
            </a:lvl9pPr>
          </a:lstStyle>
          <a:p>
            <a:pPr marL="0" marR="0" indent="0" algn="r" defTabSz="1046074" rtl="0" eaLnBrk="0" fontAlgn="base" latinLnBrk="0" hangingPunct="0">
              <a:lnSpc>
                <a:spcPct val="100000"/>
              </a:lnSpc>
              <a:spcBef>
                <a:spcPct val="0"/>
              </a:spcBef>
              <a:spcAft>
                <a:spcPct val="0"/>
              </a:spcAft>
              <a:buClrTx/>
              <a:buSzTx/>
              <a:buFontTx/>
              <a:buNone/>
              <a:tabLst/>
            </a:pPr>
            <a:endParaRPr kumimoji="0" lang="en-US" sz="2746" b="0" i="0" u="none" strike="noStrike" cap="none" normalizeH="0" baseline="0">
              <a:ln>
                <a:noFill/>
              </a:ln>
              <a:solidFill>
                <a:schemeClr val="tx1"/>
              </a:solidFill>
              <a:effectLst/>
              <a:latin typeface="Times" charset="0"/>
            </a:endParaRPr>
          </a:p>
        </p:txBody>
      </p:sp>
      <p:cxnSp>
        <p:nvCxnSpPr>
          <p:cNvPr id="39" name="Straight Connector 38">
            <a:extLst>
              <a:ext uri="{FF2B5EF4-FFF2-40B4-BE49-F238E27FC236}">
                <a16:creationId xmlns:a16="http://schemas.microsoft.com/office/drawing/2014/main" id="{F64C1576-88E3-4D9E-B0B0-12665CC43521}"/>
              </a:ext>
            </a:extLst>
          </p:cNvPr>
          <p:cNvCxnSpPr>
            <a:endCxn id="38" idx="5"/>
          </p:cNvCxnSpPr>
          <p:nvPr/>
        </p:nvCxnSpPr>
        <p:spPr bwMode="auto">
          <a:xfrm>
            <a:off x="7156615" y="4969007"/>
            <a:ext cx="2031202" cy="599078"/>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40" name="Straight Connector 39">
            <a:extLst>
              <a:ext uri="{FF2B5EF4-FFF2-40B4-BE49-F238E27FC236}">
                <a16:creationId xmlns:a16="http://schemas.microsoft.com/office/drawing/2014/main" id="{2A515E83-F34E-4E41-B236-602C770E65A8}"/>
              </a:ext>
            </a:extLst>
          </p:cNvPr>
          <p:cNvCxnSpPr>
            <a:stCxn id="38" idx="3"/>
          </p:cNvCxnSpPr>
          <p:nvPr/>
        </p:nvCxnSpPr>
        <p:spPr bwMode="auto">
          <a:xfrm flipV="1">
            <a:off x="6947098" y="4948707"/>
            <a:ext cx="1806711" cy="619378"/>
          </a:xfrm>
          <a:prstGeom prst="line">
            <a:avLst/>
          </a:prstGeom>
          <a:solidFill>
            <a:schemeClr val="accent1"/>
          </a:solidFill>
          <a:ln w="28575"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2116862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A4696-CC00-43FC-8EDB-4E619AAA0ADE}"/>
              </a:ext>
            </a:extLst>
          </p:cNvPr>
          <p:cNvSpPr>
            <a:spLocks noGrp="1"/>
          </p:cNvSpPr>
          <p:nvPr>
            <p:ph type="title"/>
          </p:nvPr>
        </p:nvSpPr>
        <p:spPr/>
        <p:txBody>
          <a:bodyPr/>
          <a:lstStyle/>
          <a:p>
            <a:r>
              <a:rPr lang="en-US" dirty="0"/>
              <a:t>Better Metrics than REORGCLUSTERSENS</a:t>
            </a:r>
          </a:p>
        </p:txBody>
      </p:sp>
      <p:graphicFrame>
        <p:nvGraphicFramePr>
          <p:cNvPr id="3" name="Chart 2">
            <a:extLst>
              <a:ext uri="{FF2B5EF4-FFF2-40B4-BE49-F238E27FC236}">
                <a16:creationId xmlns:a16="http://schemas.microsoft.com/office/drawing/2014/main" id="{36718FE2-836D-4844-854B-D1BCA3F88859}"/>
              </a:ext>
            </a:extLst>
          </p:cNvPr>
          <p:cNvGraphicFramePr/>
          <p:nvPr>
            <p:extLst>
              <p:ext uri="{D42A27DB-BD31-4B8C-83A1-F6EECF244321}">
                <p14:modId xmlns:p14="http://schemas.microsoft.com/office/powerpoint/2010/main" val="2072432323"/>
              </p:ext>
            </p:extLst>
          </p:nvPr>
        </p:nvGraphicFramePr>
        <p:xfrm>
          <a:off x="452780" y="2388832"/>
          <a:ext cx="5506060" cy="38900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7F533E04-12B7-4367-956A-DAA538190815}"/>
              </a:ext>
            </a:extLst>
          </p:cNvPr>
          <p:cNvGraphicFramePr/>
          <p:nvPr>
            <p:extLst>
              <p:ext uri="{D42A27DB-BD31-4B8C-83A1-F6EECF244321}">
                <p14:modId xmlns:p14="http://schemas.microsoft.com/office/powerpoint/2010/main" val="1287077145"/>
              </p:ext>
            </p:extLst>
          </p:nvPr>
        </p:nvGraphicFramePr>
        <p:xfrm>
          <a:off x="6096000" y="2388832"/>
          <a:ext cx="5760720" cy="389004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976498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MEA19Conf HD Presentation">
  <a:themeElements>
    <a:clrScheme name="IDUG2019">
      <a:dk1>
        <a:srgbClr val="07090C"/>
      </a:dk1>
      <a:lt1>
        <a:srgbClr val="F2F6F8"/>
      </a:lt1>
      <a:dk2>
        <a:srgbClr val="0D1E3A"/>
      </a:dk2>
      <a:lt2>
        <a:srgbClr val="F4F5F6"/>
      </a:lt2>
      <a:accent1>
        <a:srgbClr val="2C3E5C"/>
      </a:accent1>
      <a:accent2>
        <a:srgbClr val="9EAABE"/>
      </a:accent2>
      <a:accent3>
        <a:srgbClr val="C1C7D0"/>
      </a:accent3>
      <a:accent4>
        <a:srgbClr val="893A3C"/>
      </a:accent4>
      <a:accent5>
        <a:srgbClr val="755988"/>
      </a:accent5>
      <a:accent6>
        <a:srgbClr val="CBC2D1"/>
      </a:accent6>
      <a:hlink>
        <a:srgbClr val="D87950"/>
      </a:hlink>
      <a:folHlink>
        <a:srgbClr val="B9B9B9"/>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txDef>
      <a:spPr>
        <a:noFill/>
      </a:spPr>
      <a:bodyPr wrap="none" rtlCol="0">
        <a:spAutoFit/>
      </a:bodyPr>
      <a:lstStyle>
        <a:defPPr algn="l">
          <a:defRPr b="1" dirty="0" smtClean="0">
            <a:solidFill>
              <a:schemeClr val="accent1">
                <a:lumMod val="75000"/>
              </a:schemeClr>
            </a:solidFill>
            <a:latin typeface="+mn-lt"/>
          </a:defRPr>
        </a:defPPr>
      </a:lstStyle>
    </a:txDef>
  </a:objectDefaults>
  <a:extraClrSchemeLst>
    <a:extraClrScheme>
      <a:clrScheme name="IDUG_0170310_PPT10 1">
        <a:dk1>
          <a:srgbClr val="000000"/>
        </a:dk1>
        <a:lt1>
          <a:srgbClr val="FFFFFF"/>
        </a:lt1>
        <a:dk2>
          <a:srgbClr val="CE4F2B"/>
        </a:dk2>
        <a:lt2>
          <a:srgbClr val="808080"/>
        </a:lt2>
        <a:accent1>
          <a:srgbClr val="0053A0"/>
        </a:accent1>
        <a:accent2>
          <a:srgbClr val="B2CBD3"/>
        </a:accent2>
        <a:accent3>
          <a:srgbClr val="FFFFFF"/>
        </a:accent3>
        <a:accent4>
          <a:srgbClr val="000000"/>
        </a:accent4>
        <a:accent5>
          <a:srgbClr val="AAB3CD"/>
        </a:accent5>
        <a:accent6>
          <a:srgbClr val="A1B8BF"/>
        </a:accent6>
        <a:hlink>
          <a:srgbClr val="D87950"/>
        </a:hlink>
        <a:folHlink>
          <a:srgbClr val="B9B9B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443A7B22-EFB3-1E44-9C6E-D52B655BE6FF}" vid="{EEC88D90-FBCB-4549-BB5E-7CFB65917D6F}"/>
    </a:ext>
  </a:extLst>
</a:theme>
</file>

<file path=ppt/theme/theme3.xml><?xml version="1.0" encoding="utf-8"?>
<a:theme xmlns:a="http://schemas.openxmlformats.org/drawingml/2006/main" name="BMC FY18 - White_A">
  <a:themeElements>
    <a:clrScheme name="BMC - Engage 2016">
      <a:dk1>
        <a:srgbClr val="FFFFFF"/>
      </a:dk1>
      <a:lt1>
        <a:sysClr val="window" lastClr="FFFFFF"/>
      </a:lt1>
      <a:dk2>
        <a:srgbClr val="FFFFFF"/>
      </a:dk2>
      <a:lt2>
        <a:srgbClr val="D9D8D9"/>
      </a:lt2>
      <a:accent1>
        <a:srgbClr val="F98700"/>
      </a:accent1>
      <a:accent2>
        <a:srgbClr val="00A79D"/>
      </a:accent2>
      <a:accent3>
        <a:srgbClr val="F86E00"/>
      </a:accent3>
      <a:accent4>
        <a:srgbClr val="D7DF0F"/>
      </a:accent4>
      <a:accent5>
        <a:srgbClr val="00B0F0"/>
      </a:accent5>
      <a:accent6>
        <a:srgbClr val="A7A99D"/>
      </a:accent6>
      <a:hlink>
        <a:srgbClr val="D9D8D9"/>
      </a:hlink>
      <a:folHlink>
        <a:srgbClr val="00B0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B83D3"/>
        </a:solidFill>
        <a:ln>
          <a:solidFill>
            <a:srgbClr val="0B83D3"/>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CWPR Theme">
  <a:themeElements>
    <a:clrScheme name="Custom 40">
      <a:dk1>
        <a:srgbClr val="444446"/>
      </a:dk1>
      <a:lt1>
        <a:srgbClr val="F5F8FA"/>
      </a:lt1>
      <a:dk2>
        <a:srgbClr val="0288D3"/>
      </a:dk2>
      <a:lt2>
        <a:srgbClr val="FFFFFF"/>
      </a:lt2>
      <a:accent1>
        <a:srgbClr val="00E1CE"/>
      </a:accent1>
      <a:accent2>
        <a:srgbClr val="009986"/>
      </a:accent2>
      <a:accent3>
        <a:srgbClr val="FFBA4B"/>
      </a:accent3>
      <a:accent4>
        <a:srgbClr val="D87132"/>
      </a:accent4>
      <a:accent5>
        <a:srgbClr val="C93653"/>
      </a:accent5>
      <a:accent6>
        <a:srgbClr val="8CC04B"/>
      </a:accent6>
      <a:hlink>
        <a:srgbClr val="0288D3"/>
      </a:hlink>
      <a:folHlink>
        <a:srgbClr val="0288D3"/>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solidFill>
            <a:schemeClr val="tx2"/>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lnRef>
        <a:fillRef idx="0">
          <a:schemeClr val="accent1"/>
        </a:fillRef>
        <a:effectRef idx="1">
          <a:schemeClr val="accent1"/>
        </a:effectRef>
        <a:fontRef idx="minor">
          <a:schemeClr val="tx1"/>
        </a:fontRef>
      </a:style>
    </a:spDef>
    <a:lnDef>
      <a:spPr>
        <a:ln w="635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solidFill>
          <a:schemeClr val="bg2"/>
        </a:solidFill>
        <a:effectLst>
          <a:outerShdw blurRad="254000" dist="76200" dir="5400000" algn="ctr" rotWithShape="0">
            <a:schemeClr val="accent1">
              <a:alpha val="25000"/>
            </a:schemeClr>
          </a:outerShdw>
        </a:effectLst>
      </a:spPr>
      <a:bodyPr wrap="square" lIns="274320" tIns="365760" rIns="274320" bIns="365760" rtlCol="0" anchor="b">
        <a:spAutoFit/>
      </a:bodyPr>
      <a:lstStyle>
        <a:defPPr marL="0" indent="0" algn="l">
          <a:buNone/>
          <a:defRPr sz="1400" dirty="0" smtClean="0">
            <a:latin typeface="Calibri" panose="020F0502020204030204" pitchFamily="34" charset="0"/>
            <a:cs typeface="Calibri" panose="020F0502020204030204" pitchFamily="34" charset="0"/>
          </a:defRPr>
        </a:defPPr>
      </a:lstStyle>
    </a:txDef>
  </a:objectDefaults>
  <a:extraClrSchemeLst/>
</a:theme>
</file>

<file path=ppt/theme/theme5.xml><?xml version="1.0" encoding="utf-8"?>
<a:theme xmlns:a="http://schemas.openxmlformats.org/drawingml/2006/main" name="1_BMC FY18 - White_A">
  <a:themeElements>
    <a:clrScheme name="BMC_FY19">
      <a:dk1>
        <a:srgbClr val="313131"/>
      </a:dk1>
      <a:lt1>
        <a:sysClr val="window" lastClr="FFFFFF"/>
      </a:lt1>
      <a:dk2>
        <a:srgbClr val="313131"/>
      </a:dk2>
      <a:lt2>
        <a:srgbClr val="FFFFFF"/>
      </a:lt2>
      <a:accent1>
        <a:srgbClr val="F98700"/>
      </a:accent1>
      <a:accent2>
        <a:srgbClr val="3CB6C8"/>
      </a:accent2>
      <a:accent3>
        <a:srgbClr val="F86E00"/>
      </a:accent3>
      <a:accent4>
        <a:srgbClr val="AACC07"/>
      </a:accent4>
      <a:accent5>
        <a:srgbClr val="7FBC50"/>
      </a:accent5>
      <a:accent6>
        <a:srgbClr val="0093C9"/>
      </a:accent6>
      <a:hlink>
        <a:srgbClr val="3CB6CE"/>
      </a:hlink>
      <a:folHlink>
        <a:srgbClr val="00A79D"/>
      </a:folHlink>
    </a:clrScheme>
    <a:fontScheme name="BMC_FreightSans">
      <a:majorFont>
        <a:latin typeface="FreightSans Pro Semibold"/>
        <a:ea typeface=""/>
        <a:cs typeface=""/>
      </a:majorFont>
      <a:minorFont>
        <a:latin typeface="FreightSans Pro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w="228600">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E50652E0D8F14C88BA531D8666D6DE" ma:contentTypeVersion="13" ma:contentTypeDescription="Create a new document." ma:contentTypeScope="" ma:versionID="7af778bbbb80ce86f460fbe91526f766">
  <xsd:schema xmlns:xsd="http://www.w3.org/2001/XMLSchema" xmlns:xs="http://www.w3.org/2001/XMLSchema" xmlns:p="http://schemas.microsoft.com/office/2006/metadata/properties" xmlns:ns3="b541c487-7813-481c-91cf-08726cd66c36" xmlns:ns4="5393a136-aef9-49a7-8be8-5c0ba2ca10b7" targetNamespace="http://schemas.microsoft.com/office/2006/metadata/properties" ma:root="true" ma:fieldsID="d9c99aad77da9fa794724a2d7efe9b95" ns3:_="" ns4:_="">
    <xsd:import namespace="b541c487-7813-481c-91cf-08726cd66c36"/>
    <xsd:import namespace="5393a136-aef9-49a7-8be8-5c0ba2ca10b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41c487-7813-481c-91cf-08726cd66c3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393a136-aef9-49a7-8be8-5c0ba2ca10b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E7E39AE-A2E5-4BA3-837E-08C116AC4D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41c487-7813-481c-91cf-08726cd66c36"/>
    <ds:schemaRef ds:uri="5393a136-aef9-49a7-8be8-5c0ba2ca10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EB9B51C-8E61-478F-A126-5C0E54146679}">
  <ds:schemaRefs>
    <ds:schemaRef ds:uri="http://schemas.microsoft.com/sharepoint/v3/contenttype/forms"/>
  </ds:schemaRefs>
</ds:datastoreItem>
</file>

<file path=customXml/itemProps3.xml><?xml version="1.0" encoding="utf-8"?>
<ds:datastoreItem xmlns:ds="http://schemas.openxmlformats.org/officeDocument/2006/customXml" ds:itemID="{FC1A6831-0619-425E-B6D3-730342E198DA}">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762</TotalTime>
  <Words>4458</Words>
  <Application>Microsoft Office PowerPoint</Application>
  <PresentationFormat>Widescreen</PresentationFormat>
  <Paragraphs>491</Paragraphs>
  <Slides>39</Slides>
  <Notes>28</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39</vt:i4>
      </vt:variant>
    </vt:vector>
  </HeadingPairs>
  <TitlesOfParts>
    <vt:vector size="51" baseType="lpstr">
      <vt:lpstr>Arial</vt:lpstr>
      <vt:lpstr>Calibri</vt:lpstr>
      <vt:lpstr>FreightSans Pro Book</vt:lpstr>
      <vt:lpstr>FreightSans Pro Semibold</vt:lpstr>
      <vt:lpstr>Lucida Grande</vt:lpstr>
      <vt:lpstr>Times</vt:lpstr>
      <vt:lpstr>Verdana</vt:lpstr>
      <vt:lpstr>Office Theme</vt:lpstr>
      <vt:lpstr>EMEA19Conf HD Presentation</vt:lpstr>
      <vt:lpstr>BMC FY18 - White_A</vt:lpstr>
      <vt:lpstr>4_CWPR Theme</vt:lpstr>
      <vt:lpstr>1_BMC FY18 - White_A</vt:lpstr>
      <vt:lpstr>PowerPoint Presentation</vt:lpstr>
      <vt:lpstr>Agenda</vt:lpstr>
      <vt:lpstr>Dream Objective</vt:lpstr>
      <vt:lpstr>Close to Ideal Timing</vt:lpstr>
      <vt:lpstr>Why Do We Run REORG?</vt:lpstr>
      <vt:lpstr>Perfect Time to Run REORG</vt:lpstr>
      <vt:lpstr>Performance Data is Expensive to Collect (1|2)</vt:lpstr>
      <vt:lpstr>Performance Data is Expensive to Collect (2|2)</vt:lpstr>
      <vt:lpstr>Better Metrics than REORGCLUSTERSENS</vt:lpstr>
      <vt:lpstr>What to do, what to do?</vt:lpstr>
      <vt:lpstr>Finally…</vt:lpstr>
      <vt:lpstr>REORG … INDEX or TABLESPACE?</vt:lpstr>
      <vt:lpstr>Index Performance Data is Expensive to Collect</vt:lpstr>
      <vt:lpstr>Can You Trade DASD for Performance? (1|2)</vt:lpstr>
      <vt:lpstr>Can You Trade DASD for Performance? (2|2)</vt:lpstr>
      <vt:lpstr>Operational Considerations for REORG</vt:lpstr>
      <vt:lpstr>What is the Ideal Frequency for RUNSTATS?</vt:lpstr>
      <vt:lpstr>Why Do We Run RUNSTATS? (1|2)</vt:lpstr>
      <vt:lpstr>Why Do We Run RUNSTATS? (2|2)</vt:lpstr>
      <vt:lpstr>Optimizer Help for RUNSTATS (1|2)</vt:lpstr>
      <vt:lpstr>Optimizer Help for RUNSTATS (2|2)</vt:lpstr>
      <vt:lpstr>Operational Considerations for RUNSTATS</vt:lpstr>
      <vt:lpstr>Why Do We Run COPY?</vt:lpstr>
      <vt:lpstr>Is There a Perfect Time To Run COPY</vt:lpstr>
      <vt:lpstr>Is It Possible To Avoid a COPY?</vt:lpstr>
      <vt:lpstr>Characteristics of Automation Solution</vt:lpstr>
      <vt:lpstr>Summary</vt:lpstr>
      <vt:lpstr>PowerPoint Presentation</vt:lpstr>
      <vt:lpstr>PowerPoint Presentation</vt:lpstr>
      <vt:lpstr>PowerPoint Presentation</vt:lpstr>
      <vt:lpstr>BMC AMI Automated Mainframe Intelligence</vt:lpstr>
      <vt:lpstr>IBM Mainframe Agile/DevOps Adoption </vt:lpstr>
      <vt:lpstr>DevOps Toolchain</vt:lpstr>
      <vt:lpstr>Parallel Development  </vt:lpstr>
      <vt:lpstr>BMC AMI Change Manager for IMS &amp; Db2</vt:lpstr>
      <vt:lpstr>BMC Database DevOps</vt:lpstr>
      <vt:lpstr>BMC AMI DevOps for Db2</vt:lpstr>
      <vt:lpstr>BMC Design Partner program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Heckman</dc:creator>
  <cp:lastModifiedBy>Dee, Jim</cp:lastModifiedBy>
  <cp:revision>25</cp:revision>
  <dcterms:created xsi:type="dcterms:W3CDTF">2019-11-12T17:59:23Z</dcterms:created>
  <dcterms:modified xsi:type="dcterms:W3CDTF">2020-09-14T22:34:12Z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0x010100C9E50652E0D8F14C88BA531D8666D6DE</vt:lpwstr>
  </property>
</Properties>
</file>